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9" r:id="rId3"/>
    <p:sldId id="336" r:id="rId4"/>
    <p:sldId id="327" r:id="rId5"/>
    <p:sldId id="333" r:id="rId6"/>
    <p:sldId id="323" r:id="rId7"/>
    <p:sldId id="331" r:id="rId8"/>
    <p:sldId id="329" r:id="rId9"/>
    <p:sldId id="325" r:id="rId10"/>
    <p:sldId id="330" r:id="rId11"/>
    <p:sldId id="339" r:id="rId12"/>
    <p:sldId id="328" r:id="rId13"/>
    <p:sldId id="326" r:id="rId14"/>
    <p:sldId id="307" r:id="rId15"/>
    <p:sldId id="308" r:id="rId16"/>
    <p:sldId id="332" r:id="rId17"/>
    <p:sldId id="309" r:id="rId18"/>
    <p:sldId id="334" r:id="rId19"/>
    <p:sldId id="338" r:id="rId20"/>
    <p:sldId id="335" r:id="rId21"/>
    <p:sldId id="337" r:id="rId22"/>
    <p:sldId id="317" r:id="rId23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9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2" d="100"/>
          <a:sy n="82" d="100"/>
        </p:scale>
        <p:origin x="15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4" y="3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DFBF9-5383-4A7C-928D-0B0700722977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7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4" y="4682400"/>
            <a:ext cx="5436909" cy="4434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61405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4" y="9361405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2EF88-60CA-4A17-9FCD-97356E2FB1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13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6/4/2022</a:t>
            </a:fld>
            <a:endParaRPr lang="en-US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9_1_realtobaccoITSupport%20Officer.docx" TargetMode="External"/><Relationship Id="rId2" Type="http://schemas.openxmlformats.org/officeDocument/2006/relationships/hyperlink" Target="http://aetos.it.teithe.gr/~gouliana/9_RealTobaccoSA202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r@realtobaccogr.com" TargetMode="External"/><Relationship Id="rId4" Type="http://schemas.openxmlformats.org/officeDocument/2006/relationships/hyperlink" Target="http://aetos.it.teithe.gr/~gouliana/9_2_realtobaccoITSupportahm.docx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2981363560?pwd=bXYrRUpkdWZsc2Z3NS83ZEkwMWFOQT09" TargetMode="External"/><Relationship Id="rId2" Type="http://schemas.openxmlformats.org/officeDocument/2006/relationships/hyperlink" Target="https://drive.google.com/file/d/1hHXABOJXl39hWUKuXDWbO1NvWqFdn2w7/vi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tessera.gr" TargetMode="External"/><Relationship Id="rId4" Type="http://schemas.openxmlformats.org/officeDocument/2006/relationships/hyperlink" Target="https://www.tessera.gr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11_2_aineas_profile.docx" TargetMode="External"/><Relationship Id="rId2" Type="http://schemas.openxmlformats.org/officeDocument/2006/relationships/hyperlink" Target="http://aetos.it.teithe.gr/~gouliana/11_1_aineas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ineas.gr/" TargetMode="External"/><Relationship Id="rId4" Type="http://schemas.openxmlformats.org/officeDocument/2006/relationships/hyperlink" Target="mailto:info@aineas.g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m@epi.com.gr" TargetMode="External"/><Relationship Id="rId2" Type="http://schemas.openxmlformats.org/officeDocument/2006/relationships/hyperlink" Target="http://aetos.it.teithe.gr/~gouliana/12_episystems_brief_en_V04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i.com.gr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.google.com/xhz-egvn-eya" TargetMode="External"/><Relationship Id="rId2" Type="http://schemas.openxmlformats.org/officeDocument/2006/relationships/hyperlink" Target="http://aetos.it.teithe.gr/~gouliana/13_FoodTec_2022_final.pptx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reers@foodtecsolutions.co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gnomon.com.gr" TargetMode="External"/><Relationship Id="rId2" Type="http://schemas.openxmlformats.org/officeDocument/2006/relationships/hyperlink" Target="https://www.gnomon.com.gr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zE4ODk0YmQtNTNmNS00NTM4LWFiNzctYzVlMjFlYTFjOTRj%40thread.v2/0?context=%7b%22Tid%22%3a%220b31bf12-ffca-4a83-909d-bbdf86669cb6%22%2c%22Oid%22%3a%22a91541fa-290a-43f8-b248-b53902aa99cb%22%7d" TargetMode="External"/><Relationship Id="rId2" Type="http://schemas.openxmlformats.org/officeDocument/2006/relationships/hyperlink" Target="https://gwfag-my.sharepoint.com/:p:/g/personal/georgia_maravelia_gwf-labs_gr/EUSPo2XpAmtMr1i873km6IEBZYApPosqrgWOEayEsGE0kg?e=XmzNa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gwf-labs.gr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99638447755?pwd=bWtSam9VMWRJbUt0aDYveUVqc0dVZz09" TargetMode="External"/><Relationship Id="rId2" Type="http://schemas.openxmlformats.org/officeDocument/2006/relationships/hyperlink" Target="https://itsaur.sharepoint.com/:p:/s/administration/Eb-4l3LMOKJHqagwJX9I7XIB5IYygB-5qVSzViQ9JO6pVw?rtime=VpkzRypE2k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bs@itsaur.com" TargetMode="External"/><Relationship Id="rId5" Type="http://schemas.openxmlformats.org/officeDocument/2006/relationships/hyperlink" Target="mailto:info@itsaur.com" TargetMode="External"/><Relationship Id="rId4" Type="http://schemas.openxmlformats.org/officeDocument/2006/relationships/hyperlink" Target="https://itsaur.com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17_Lioncode2022.ppt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7497302057?pwd=OWs2U1c0czNBZ2FHU3VtMHlYZXM4Zz09" TargetMode="External"/><Relationship Id="rId2" Type="http://schemas.openxmlformats.org/officeDocument/2006/relationships/hyperlink" Target="http://aetos.it.teithe.gr/~gouliana/18_OLYMPIA%20ELECTRONICS2022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ing.open1.eu/ots-dipae/interviews" TargetMode="External"/><Relationship Id="rId2" Type="http://schemas.openxmlformats.org/officeDocument/2006/relationships/hyperlink" Target="https://view.genial.ly/60867983e432860d7fecbd16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hr@smartupweb.com" TargetMode="External"/><Relationship Id="rId2" Type="http://schemas.openxmlformats.org/officeDocument/2006/relationships/hyperlink" Target="http://aetos.it.teithe.gr/~gouliana/20_Smartup_tei_june22_compressed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martupweb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1.Niki_Inox_Promo1min.mp4" TargetMode="External"/><Relationship Id="rId2" Type="http://schemas.openxmlformats.org/officeDocument/2006/relationships/hyperlink" Target="http://aetos.it.teithe.gr/~gouliana/1.TEI_HR_Presentation_GR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dreas@niki-inox.gr" TargetMode="External"/><Relationship Id="rId4" Type="http://schemas.openxmlformats.org/officeDocument/2006/relationships/hyperlink" Target="https://we.tl/t-oaZBuO8SC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enture.com/gr-en/careers/jobsearch?jk=&amp;sb=1&amp;pg=1&amp;vw=0&amp;is_rj=0" TargetMode="External"/><Relationship Id="rId2" Type="http://schemas.openxmlformats.org/officeDocument/2006/relationships/hyperlink" Target="https://www.dropbox.com/scl/fi/rc3vfup35ok1r7ldzffig/Innovation-Challenge-Accn-SKG-presentation-June-2022.pptx?dl=0&amp;rlkey=jqerhfq0fleev5mbkrdpsjrh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ristina.souli@accenture.co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3_airshop_tei_presentation.pp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r@agrotechniki.gr" TargetMode="External"/><Relationship Id="rId2" Type="http://schemas.openxmlformats.org/officeDocument/2006/relationships/hyperlink" Target="http://aetos.it.teithe.gr/~gouliana/4_AgroTechCareerDay2022ForIHUCareerDay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ZjNhMDVjMGQtNTgxNC00NTU3LWFiMWItYmM1OWUzMmEwZGQz%40thread.v2/0?context=%7b%22Tid%22%3a%22557548b4-3aa1-4d78-8499-dec8d23917a2%22%2c%22Oid%22%3a%229d06b61b-6dbb-44d5-b7b8-161c69a854ca%22%7d" TargetMode="External"/><Relationship Id="rId2" Type="http://schemas.openxmlformats.org/officeDocument/2006/relationships/hyperlink" Target="http://aetos.it.teithe.gr/~gouliana/5_202102_ATC_Company_Profile_Recruiting_Events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r@atc.g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ways.gr/etairika-nea/we-are-hiring/" TargetMode="External"/><Relationship Id="rId2" Type="http://schemas.openxmlformats.org/officeDocument/2006/relationships/hyperlink" Target="https://mail.dataways.gr/cs/index.php/s/9Ex7Q5ZCNQMkTR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ecruiting@dataways.gr" TargetMode="External"/><Relationship Id="rId4" Type="http://schemas.openxmlformats.org/officeDocument/2006/relationships/hyperlink" Target="https://dataways.webex.com/meet/etsati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r@itrust.g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764704"/>
            <a:ext cx="7819232" cy="5616624"/>
          </a:xfrm>
        </p:spPr>
        <p:txBody>
          <a:bodyPr tIns="108000">
            <a:normAutofit fontScale="25000" lnSpcReduction="20000"/>
          </a:bodyPr>
          <a:lstStyle/>
          <a:p>
            <a:pPr>
              <a:buNone/>
            </a:pPr>
            <a:r>
              <a:rPr lang="el-GR" sz="3200" b="1" dirty="0"/>
              <a:t>11</a:t>
            </a:r>
            <a:r>
              <a:rPr lang="en-US" sz="3200" b="1" dirty="0"/>
              <a:t>:</a:t>
            </a:r>
            <a:r>
              <a:rPr lang="el-GR" sz="3200" b="1" dirty="0"/>
              <a:t>3</a:t>
            </a:r>
            <a:r>
              <a:rPr lang="en-US" sz="3200" b="1" dirty="0"/>
              <a:t>0</a:t>
            </a:r>
            <a:r>
              <a:rPr lang="el-GR" sz="3200" b="1" dirty="0"/>
              <a:t> – 11:45</a:t>
            </a:r>
          </a:p>
          <a:p>
            <a:pPr>
              <a:buNone/>
            </a:pPr>
            <a:endParaRPr lang="el-GR" sz="3200" dirty="0"/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Άνοιγμα Ημερίδας από τους  Προέδρους των Επιτροπών Πρακτικής Άσκησης και Διασύνδεσης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Γουλιάνα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 Κωνσταντίνο, Γιακουμή Άγγελο.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Αντιπρόεδρο της Διοικούσας Επιτροπής και Πρόεδρο της Επιτροπής Ερευνών του ΔΙΠΑΕ, Αγγελόπουλο Σταμάτη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Κοσμήτορα της Σχολής Μηχανικών, Καζακόπουλο Αριστοτέλη.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Πρόεδρο του Τμήματος  Μηχανικών Πληροφορικής και Ηλεκτρονικών Συστημάτων, Παπακώστα Δημήτριο 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 μέλος της Επιστημονικής Ομάδας του Προγράμματος ΟΜΠΡΕΛΑ, Μιχάλη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Βιτούλη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</a:t>
            </a:r>
            <a:r>
              <a:rPr lang="el-G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υπεύθυνο Διασύνδεσης  του ΣΕΒΙΠΕΘ Μάκη Τανταλίδη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l-GR" sz="3200" dirty="0"/>
          </a:p>
          <a:p>
            <a:pPr>
              <a:buNone/>
            </a:pPr>
            <a:r>
              <a:rPr lang="el-GR" sz="3200" b="1" dirty="0"/>
              <a:t>11:45</a:t>
            </a:r>
            <a:r>
              <a:rPr lang="el-GR" sz="3200" dirty="0"/>
              <a:t>   Παρουσιάσεις Φορέων</a:t>
            </a:r>
            <a:endParaRPr lang="en-US" sz="3200" dirty="0"/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Niki Inox,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Τανταλίδης Μάκης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Accenture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Χαϊκάλης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Θεόδωρος</a:t>
            </a:r>
          </a:p>
          <a:p>
            <a:pPr marL="624078" indent="-514350">
              <a:buFont typeface="+mj-lt"/>
              <a:buAutoNum type="arabicPeriod"/>
            </a:pPr>
            <a:r>
              <a:rPr lang="el-GR" sz="4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irshop.gr, Σπύρος Θεοδωρίδης, Γιάννης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Ακμανίδης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Agrotech</a:t>
            </a: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Deere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 , Τσελεμπής Χρήστος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Ανδρόνης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Αθανάσιος </a:t>
            </a:r>
            <a:endParaRPr lang="en-US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Atc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Θωμάς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Σουνάπογλου</a:t>
            </a:r>
            <a:endParaRPr lang="el-GR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DataWays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Σταύρος Σαλονικιάς 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Παπαδόπουλος Τάσος, 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Ευάγγελος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Τσάτης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Itrust</a:t>
            </a:r>
            <a:r>
              <a:rPr lang="en-US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Digital</a:t>
            </a:r>
            <a:r>
              <a:rPr lang="en-US" sz="4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Κατερίνα </a:t>
            </a:r>
            <a:r>
              <a:rPr lang="el-GR" sz="44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Χίντερλη</a:t>
            </a:r>
            <a:endParaRPr lang="el-GR" sz="4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Hellas Signs,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Βουδούρης Νίκος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eal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obacco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Δέσποινα Γαβριηλίδου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Σταύρος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Δεμουρτζίδης</a:t>
            </a:r>
            <a:endParaRPr lang="el-GR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essera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Βασίλειος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Εφόπουλος</a:t>
            </a:r>
            <a:endParaRPr lang="el-GR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Aineas</a:t>
            </a:r>
            <a:r>
              <a:rPr lang="en-US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Ξεφτέρης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Χαράλαμ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ος</a:t>
            </a:r>
            <a:endParaRPr 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EPi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Systems, 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Μουτζούρης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άσος 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FoodTec Solutions</a:t>
            </a:r>
            <a:r>
              <a:rPr lang="el-GR" sz="4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Μαυριτσάκη</a:t>
            </a:r>
            <a:r>
              <a:rPr lang="en-US" sz="44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Ραφαέλα</a:t>
            </a:r>
            <a:r>
              <a:rPr lang="el-GR" sz="44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Χρόνης Κωνσταντίνος</a:t>
            </a:r>
            <a:endParaRPr lang="en-US" sz="4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Gnomon Informatics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Λεσκασέλης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Βάκχος 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Κοσκερίδου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Ξανθίππη 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Καγγελίδης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Κωνσταντίνος </a:t>
            </a:r>
          </a:p>
          <a:p>
            <a:pPr marL="624078" indent="-514350">
              <a:buFont typeface="+mj-lt"/>
              <a:buAutoNum type="arabicPeriod"/>
            </a:pPr>
            <a:r>
              <a:rPr lang="de-DE" sz="4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GWF Labs</a:t>
            </a:r>
            <a:r>
              <a:rPr lang="el-GR" sz="4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Τιντίνης</a:t>
            </a:r>
            <a:r>
              <a:rPr lang="en-US" sz="4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4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Αλέξανδρος</a:t>
            </a:r>
            <a:endParaRPr lang="el-G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Itsaur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Γρηγοριάδης Γρηγόριος</a:t>
            </a:r>
            <a:r>
              <a:rPr lang="el-GR" sz="4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Χαλιάσος</a:t>
            </a:r>
            <a:r>
              <a:rPr lang="el-GR" sz="4400" dirty="0">
                <a:latin typeface="Calibri" panose="020F0502020204030204" pitchFamily="34" charset="0"/>
                <a:cs typeface="Calibri" panose="020F0502020204030204" pitchFamily="34" charset="0"/>
              </a:rPr>
              <a:t> Στέφανος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Lioncode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Παπαδάκης Χρήστος,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Κεμετζετζίδου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Γεωργία</a:t>
            </a:r>
            <a:endParaRPr lang="el-G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Olympia Electronics.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Λακασάς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Διονύσιος,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Παρτάλα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Εύα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 Technology Services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Ελευθερία Παμπουκίδου </a:t>
            </a:r>
            <a:endParaRPr lang="el-GR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Smartup, 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Ελπίδα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Βαρδάκα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Στράτος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Ευστρατιαδης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el-GR" sz="48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4128" indent="-914400" algn="l">
              <a:buFont typeface="+mj-lt"/>
              <a:buAutoNum type="arabicPeriod"/>
            </a:pPr>
            <a:endParaRPr lang="pl-PL" sz="48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1800" dirty="0">
              <a:latin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3200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b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200" b="1" dirty="0"/>
              <a:t>Ακολουθούν συναντήσεις των φοιτητών με τους εκπροσώπους των εταιριών.</a:t>
            </a:r>
            <a:r>
              <a:rPr lang="en-US" sz="2000" dirty="0"/>
              <a:t>	</a:t>
            </a:r>
            <a:r>
              <a:rPr lang="el-GR" sz="2800" dirty="0"/>
              <a:t> </a:t>
            </a:r>
            <a:endParaRPr lang="en-US" sz="2800" dirty="0"/>
          </a:p>
          <a:p>
            <a:pPr>
              <a:buNone/>
            </a:pPr>
            <a:endParaRPr lang="en-US" sz="2000" dirty="0"/>
          </a:p>
          <a:p>
            <a:pPr algn="ctr">
              <a:buNone/>
            </a:pPr>
            <a:r>
              <a:rPr lang="el-GR" sz="3200" dirty="0"/>
              <a:t>Τμήμα Μηχανικών Πληροφορικής και Ηλεκτρονικών Συστημάτων</a:t>
            </a:r>
            <a:endParaRPr lang="el-GR" sz="3200" b="1" dirty="0"/>
          </a:p>
          <a:p>
            <a:pPr algn="ctr">
              <a:buNone/>
            </a:pPr>
            <a:r>
              <a:rPr lang="el-GR" sz="3200" dirty="0"/>
              <a:t>	 </a:t>
            </a:r>
            <a:r>
              <a:rPr lang="en-US" sz="3200" dirty="0"/>
              <a:t>		</a:t>
            </a:r>
            <a:r>
              <a:rPr lang="el-GR" sz="3200" dirty="0"/>
              <a:t>    04/06/2022 </a:t>
            </a:r>
            <a:r>
              <a:rPr lang="el-GR" sz="2000" dirty="0"/>
              <a:t>		</a:t>
            </a:r>
            <a:endParaRPr lang="el-GR" sz="1200" dirty="0"/>
          </a:p>
          <a:p>
            <a:pPr algn="ctr">
              <a:buNone/>
            </a:pPr>
            <a:endParaRPr lang="en-US" sz="2500" dirty="0"/>
          </a:p>
          <a:p>
            <a:pPr>
              <a:buNone/>
            </a:pPr>
            <a:endParaRPr lang="el-GR" sz="1200" b="1" dirty="0"/>
          </a:p>
          <a:p>
            <a:pPr>
              <a:buNone/>
            </a:pPr>
            <a:endParaRPr lang="en-US" sz="1200" b="1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052736"/>
          </a:xfrm>
        </p:spPr>
        <p:txBody>
          <a:bodyPr>
            <a:normAutofit/>
          </a:bodyPr>
          <a:lstStyle/>
          <a:p>
            <a:r>
              <a:rPr lang="el-GR" sz="3200" dirty="0"/>
              <a:t>    ΠΡΟΓΡΑΜΜΑ ΗΜΕΡΑΣ ΚΑΡΙΕΡΑΣ 2022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DDA7D58-3FCE-E8B8-9FFA-445374277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b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2400" u="sng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l-G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Οδός Α4 &amp; 3η, 3ο Ο.Τ.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ΒΙ.ΠΕ.Θεσ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κης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57022,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Σίνδος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+302310797200</a:t>
            </a:r>
          </a:p>
          <a:p>
            <a:pPr marL="109728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Βιογραφικά </a:t>
            </a:r>
            <a:r>
              <a:rPr lang="el-GR" dirty="0"/>
              <a:t>: </a:t>
            </a:r>
            <a:r>
              <a:rPr lang="sv-SE" dirty="0">
                <a:solidFill>
                  <a:srgbClr val="00B050"/>
                </a:solidFill>
              </a:rPr>
              <a:t>in</a:t>
            </a:r>
            <a:r>
              <a:rPr lang="en-US" dirty="0" err="1">
                <a:solidFill>
                  <a:srgbClr val="00B050"/>
                </a:solidFill>
              </a:rPr>
              <a:t>fo</a:t>
            </a:r>
            <a:r>
              <a:rPr lang="sv-SE" dirty="0">
                <a:solidFill>
                  <a:srgbClr val="00B050"/>
                </a:solidFill>
              </a:rPr>
              <a:t>@hellassigns.gr</a:t>
            </a:r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565D9AB-8AD4-3B36-3627-0A89CE52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8. Hellas Signs, </a:t>
            </a:r>
            <a:r>
              <a:rPr lang="el-GR" dirty="0">
                <a:solidFill>
                  <a:srgbClr val="00B050"/>
                </a:solidFill>
              </a:rPr>
              <a:t>Βουδούρης Νίκος</a:t>
            </a:r>
          </a:p>
        </p:txBody>
      </p:sp>
    </p:spTree>
    <p:extLst>
      <p:ext uri="{BB962C8B-B14F-4D97-AF65-F5344CB8AC3E}">
        <p14:creationId xmlns:p14="http://schemas.microsoft.com/office/powerpoint/2010/main" val="385517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D465542-8E1F-AA28-0D1D-4938594C3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_RealTobaccoSA2022.pdf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_1_realtobaccoITSupport Officer.docx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_2_realtobaccoITSupportahm.docx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Αναφορικά με τις συνεντεύξεις υποψηφίων που μπορεί να δηλώσουν ενδιαφέρον θα γίνουν μετά την αποστολή των βιογραφικών, αρχικά μέσω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Google meeting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3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Τα βιογραφικά πρέπει να σταλούν στο </a:t>
            </a:r>
            <a:r>
              <a:rPr lang="en-US" sz="2300" b="1" u="sng" dirty="0" err="1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300" b="1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300" b="1" u="sng" dirty="0" err="1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realtobaccogr</a:t>
            </a:r>
            <a:r>
              <a:rPr lang="el-GR" sz="2300" b="1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3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endParaRPr lang="el-GR" sz="2300" b="1" u="sng" dirty="0">
              <a:solidFill>
                <a:srgbClr val="00B05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Θα επικοινωνήσουμε με τους υποψήφιους για να ορίσουμε τις συνεντεύξεις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B5A1FF6-EC37-D8CE-A621-5C352A06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R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eal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obacco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Δέσποινα Γαβριηλίδου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Σταύρος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Δεμουρτζίδης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2023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A768E61B-EB66-FC06-1E03-786489B3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https://drive.google.com/file/d/1hHXABOJXl39hWUKuXDWbO1NvWqFdn2w7/view</a:t>
            </a:r>
            <a:endParaRPr lang="el-GR" sz="2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Τρίτη 7/7 στις 16:00</a:t>
            </a:r>
            <a:endParaRPr lang="el-GR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Ο σύνδεσμος για το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zoom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είναι: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https://zoom.us/j/2981363560?pwd=bXYrRUpkdWZsc2Z3NS83ZEkwMWFOQT09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ID: 298 136 3560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Passcode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 Dp0TMj</a:t>
            </a:r>
          </a:p>
          <a:p>
            <a:pPr marL="109728" indent="0"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Tessera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Α.Ε.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Δαρδανελλίων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11 και Ελλησπόντου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57010 Πεύκα - Θεσσαλονίκη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Τηλ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 2310 889155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https://www.tessera.gr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info@tessera.gr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D38242E-7C0E-A52B-DE96-B4DDD7F94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Tessera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Βασίλειος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Εφόπουλος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8288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7CB8FEE6-D3D4-6660-9368-66FB48A2F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11_1_aineas.pptx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http://aetos.it.teithe.gr/~gouliana/11_2_aineas_profile.docx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b="1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skype </a:t>
            </a:r>
            <a:r>
              <a:rPr lang="el-GR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 </a:t>
            </a:r>
            <a:r>
              <a:rPr lang="en-US" sz="1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Charalampos</a:t>
            </a:r>
            <a:r>
              <a:rPr lang="en-US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Xefteris</a:t>
            </a:r>
            <a:endParaRPr lang="en-US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275"/>
              </a:lnSpc>
            </a:pP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Ipcilantou</a:t>
            </a:r>
            <a:r>
              <a:rPr lang="el-GR" sz="2000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45 | 57009 </a:t>
            </a: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Kaloxori</a:t>
            </a:r>
            <a:r>
              <a:rPr lang="el-GR" sz="2000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Thessaloniki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275"/>
              </a:lnSpc>
            </a:pPr>
            <a:br>
              <a:rPr lang="el-GR" sz="200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</a:t>
            </a:r>
            <a:r>
              <a:rPr lang="el-GR" sz="2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20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info@aineas.gr</a:t>
            </a:r>
            <a:r>
              <a:rPr lang="el-GR" sz="2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| </a:t>
            </a:r>
            <a:r>
              <a:rPr lang="el-GR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w:</a:t>
            </a:r>
            <a:r>
              <a:rPr lang="el-GR" sz="2000" u="none" strike="noStrike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l-GR" sz="20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www.aineas.gr</a:t>
            </a:r>
            <a:endParaRPr lang="en-US" sz="2000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275"/>
              </a:lnSpc>
            </a:pPr>
            <a:endParaRPr lang="el-GR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b="1" dirty="0">
                <a:solidFill>
                  <a:srgbClr val="FB630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p: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20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2310607032 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CCDE7C4-11FD-C0D4-9426-A90FA6377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Aineas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Ξεφτέρης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Χαράλαμ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5549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6C8E2C94-7E34-450E-8244-9BFA67ECE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12_episystems_brief_en_V04.pptx</a:t>
            </a: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Κατόπιν συνεννόησης</a:t>
            </a:r>
            <a:endParaRPr lang="el-GR" sz="1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Tάσος Μουτζούρης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Τηλέφωνα: +306944390401 ,  +302310567600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|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el-GR" sz="1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tm@epi.com.gr</a:t>
            </a:r>
            <a:endParaRPr lang="el-GR" sz="18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Διεύθυνση: Μιχαήλ Καλού 6 ,54629 Θεσσαλονίκη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Site: </a:t>
            </a:r>
            <a:r>
              <a:rPr lang="el-GR" sz="1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www.epi.com.gr</a:t>
            </a:r>
            <a:endParaRPr lang="en-US" sz="18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5570CEFA-BA77-4008-9BF4-23F13AD2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</a:t>
            </a:r>
            <a:r>
              <a:rPr lang="en-US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EPI Systems</a:t>
            </a:r>
            <a:r>
              <a:rPr lang="el-G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Μουτζούρης</a:t>
            </a:r>
            <a:r>
              <a:rPr lang="en-US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l-G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άσος 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22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04DE119-5F9F-495C-B701-8FA2D248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http://aetos.it.teithe.gr/~gouliana/13_FoodTec_2022_final.pptx.pdf</a:t>
            </a: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solidFill>
                <a:srgbClr val="E59AF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l-G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Δευτέρα, 6 Ιουνίου · 12:00  – 1:00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μμ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Πληροφορίες για συμμετοχή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Google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Σύνδεσμος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βιντεοκλήσης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https://meet.google.com/xhz-egvn-eya</a:t>
            </a:r>
            <a:br>
              <a:rPr lang="en-US" sz="1600" u="sng" dirty="0"/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Εταιρεία: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FoodTec Solutions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Διεύθυνση: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Lamda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Centre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κτήριο 1, 3</a:t>
            </a:r>
            <a:r>
              <a:rPr lang="el-GR" sz="18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ος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όροφος, 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Ιωάννου Κρανιδιώτη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2, Πυλαία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Τηλέφωνο: 2310489294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: 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careers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foodtecsolutions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010769E-B835-49A0-BF70-DE4DA7DA1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</a:t>
            </a:r>
            <a:r>
              <a:rPr lang="en-US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FoodTec Solutions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Μαυριτσάκη</a:t>
            </a:r>
            <a:r>
              <a:rPr lang="en-US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Ραφαέλα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Χρόνης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l-GR" sz="4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Κωνσταντίνος</a:t>
            </a:r>
            <a:endParaRPr lang="el-G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200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D9835A2-3FAF-1389-18A6-B719D1DF0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Αντώνη Τρίτση 21, Τ.Κ. 57001, Πυλαία Θεσσαλονίκης</a:t>
            </a: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Ιστοσελίδα 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https://www.gnomon.com.gr/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Βιογραφικά : </a:t>
            </a:r>
            <a:r>
              <a:rPr lang="en-US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info@gnomon.com.gr</a:t>
            </a:r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BA3798D-7D39-4925-2CFC-061E98F75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l-G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</a:t>
            </a: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Gnomon Informatics</a:t>
            </a:r>
            <a:r>
              <a:rPr lang="el-G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Λεσκασέλης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Βάκχος 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Κοσκερίδου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Ξανθίππη 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Καγγελίδης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Κωνσταντίνος </a:t>
            </a:r>
            <a:br>
              <a:rPr lang="el-GR" sz="44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8087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6E45FBC-CF63-45D2-9B9E-B13452D78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: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GWF_Powerpoint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TEI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Thess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.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pptx</a:t>
            </a:r>
            <a:endParaRPr lang="el-GR" sz="1800" b="1" u="sng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Διεύθυνση συνάντησης,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Δευτέρα 06/06 στις 12:00.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μέσω της πλατφόρμας Microsoft teams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l-GR" sz="1800" u="sng" dirty="0"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https://teams.microsoft.com/l/meetup-join/19%3ameeting_MzE4ODk0YmQtNTNmNS00NTM4LWFiNzctYzVlMjFlYTFjOTRj%40thread.v2/0?context=%7b%22Tid%22%3a%220b31bf12-ffca-4a83-909d-bbdf86669cb6%22%2c%22Oid%22%3a%22a91541fa-290a-43f8-b248-b53902aa99cb%22%7d</a:t>
            </a:r>
            <a:endParaRPr lang="el-GR" sz="18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b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Διεύθυνση, τηλέφωνο, email για την αποστολή των Βιογραφικών: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e-DE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gwf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labs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τηλ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:+30 2111989101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057CCDD-F25A-475A-B27F-753CCEA4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de-DE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GWF Labs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Τιντίνης</a:t>
            </a:r>
            <a:r>
              <a:rPr lang="en-US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Αλέξανδρος </a:t>
            </a:r>
            <a:br>
              <a:rPr lang="el-G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0081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782936A-DDBC-543D-4B95-17F2C3BA3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https://itsaur.sharepoint.com/:p:/s/administration/Eb-4l3LMOKJHqagwJX9I7XIB5IYygB-5qVSzViQ9JO6pVw?rtime=VpkzRypE2kg</a:t>
            </a:r>
            <a:endParaRPr lang="el-GR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συνάντηση με τους φοιτητές θα γίνει μέσω της πλατφόρμας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zoom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Ημερομηνία: </a:t>
            </a:r>
            <a:r>
              <a:rPr lang="el-G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Δευτέρα 6 Ιουν. 2022 - 17:00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Link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Itsaur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 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Carrier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Day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ID: </a:t>
            </a:r>
            <a:r>
              <a:rPr lang="el-G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996 3844 7755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Passcode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itsaur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Επικοινωνία με την εταιρεία και αποστολή βιογραφικών  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Site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 tooltip="https://itsaur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https://itsaur.com/</a:t>
            </a:r>
            <a:br>
              <a:rPr lang="el-GR" sz="1800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 tooltip="https://itsaur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Email: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info@itsaur.com</a:t>
            </a:r>
            <a:r>
              <a:rPr lang="el-GR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jobs@itsaur.com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Τηλ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2310 514 929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Υπ.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Επ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.: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Χαλιάσος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Στέφανος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62AA9949-901B-70CB-ADC2-EECAC756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0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Itsaur</a:t>
            </a:r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Γρηγοριάδης Γρηγόριος</a:t>
            </a:r>
            <a:endParaRPr lang="el-GR" sz="40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88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CC66B638-4520-CA19-F322-EAF3B0B56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Σύνδεσμος αρχείου παρουσίασης  </a:t>
            </a:r>
            <a:r>
              <a:rPr lang="en-US" sz="280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l-GR" sz="280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17_Lioncode2022.pptx</a:t>
            </a: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 συνάντησης :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Δευτέρα 06/06 στις 13:00 </a:t>
            </a:r>
            <a:r>
              <a:rPr lang="el-GR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μμ</a:t>
            </a:r>
            <a:endParaRPr lang="el-G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meet.google.com/</a:t>
            </a:r>
            <a:r>
              <a:rPr lang="el-GR" sz="26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ktr-wwav-ckj</a:t>
            </a:r>
            <a:endParaRPr lang="el-GR" sz="2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Επικοινωνία: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Βιογραφικά στο </a:t>
            </a:r>
            <a:r>
              <a:rPr lang="en-US" sz="2800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hr@lioncode.gr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6EEA8B9-3E39-34EA-3D8A-CBBCAA4F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0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Lioncode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Παπαδάκης Χρήστος, </a:t>
            </a:r>
            <a:r>
              <a:rPr lang="el-GR" sz="4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Κεμετζετζίδου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Γεωργία</a:t>
            </a:r>
            <a:endParaRPr lang="el-GR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4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B698B93-DFA8-4D0D-8179-CD8E62758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br>
              <a:rPr lang="el-GR" sz="1400" b="1"/>
            </a:br>
            <a:r>
              <a:rPr lang="el-GR" sz="4800"/>
              <a:t>Αρχεία </a:t>
            </a:r>
            <a:r>
              <a:rPr lang="el-GR" sz="4800" dirty="0"/>
              <a:t>Παρουσιάσεων </a:t>
            </a:r>
          </a:p>
          <a:p>
            <a:pPr marL="109728" indent="0" algn="ctr">
              <a:buNone/>
            </a:pPr>
            <a:r>
              <a:rPr lang="el-GR" sz="4800" dirty="0"/>
              <a:t>Σύνδεσμοι </a:t>
            </a:r>
            <a:br>
              <a:rPr lang="el-GR" sz="4800" dirty="0"/>
            </a:br>
            <a:r>
              <a:rPr lang="el-GR" sz="4800" dirty="0"/>
              <a:t>για επικοινωνία </a:t>
            </a:r>
            <a:br>
              <a:rPr lang="el-GR" sz="4800" dirty="0"/>
            </a:br>
            <a:r>
              <a:rPr lang="el-GR" sz="4800" dirty="0"/>
              <a:t>μετά τις Παρουσιάσεις</a:t>
            </a:r>
          </a:p>
          <a:p>
            <a:pPr marL="109728" indent="0" algn="ctr">
              <a:buNone/>
            </a:pPr>
            <a:r>
              <a:rPr lang="el-GR" sz="4800" dirty="0"/>
              <a:t>Στοιχεία Επικοινωνίας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803A46E-6BEC-44E9-831B-B54F00B2F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n-US" sz="4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l-GR" sz="1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06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FD635F3-E9C0-F588-49B0-883B7F5B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18_OLYMPIA ELECTRONICS2022.pdf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l-GR" sz="2800" dirty="0"/>
              <a:t>Τετάρτη 8 Ιουνίου, </a:t>
            </a:r>
            <a:r>
              <a:rPr lang="en-US" sz="2800" dirty="0"/>
              <a:t>14.30 – 16.30</a:t>
            </a:r>
            <a:b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endParaRPr lang="el-G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dirty="0"/>
              <a:t>zoom meeting </a:t>
            </a:r>
            <a:r>
              <a:rPr lang="el-GR" sz="2000" dirty="0"/>
              <a:t>: </a:t>
            </a:r>
            <a:r>
              <a:rPr lang="en-US" sz="1700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https://us06web.zoom.us/j/87497302057?pwd=OWs2U1c0czNBZ2FHU3VtMHlYZXM4Zz09</a:t>
            </a:r>
            <a:endParaRPr lang="el-GR" sz="1700" dirty="0">
              <a:solidFill>
                <a:srgbClr val="00B050"/>
              </a:solidFill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1700" dirty="0"/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Meeting ID 874 9730 2057 </a:t>
            </a:r>
            <a:endParaRPr lang="el-GR" sz="2000" dirty="0"/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Passcode 368139</a:t>
            </a:r>
            <a:endParaRPr lang="el-G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/>
              <a:t>Αποστολή βιογραφικών : </a:t>
            </a:r>
            <a:r>
              <a:rPr lang="en-US" sz="2800" b="1" dirty="0" err="1">
                <a:solidFill>
                  <a:srgbClr val="00B050"/>
                </a:solidFill>
              </a:rPr>
              <a:t>cv@olympia</a:t>
            </a:r>
            <a:r>
              <a:rPr lang="en-US" sz="2800" b="1" dirty="0">
                <a:solidFill>
                  <a:srgbClr val="00B050"/>
                </a:solidFill>
              </a:rPr>
              <a:t> -electronics.gr</a:t>
            </a:r>
            <a:endParaRPr lang="el-GR" sz="2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ED2F5F2-7542-2119-183D-D060868B6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Olympia Electronics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Λακασάς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Διονύσιος,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Παρτάλα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Εύα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6910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13CC85D-3F61-4796-9E14-343355A6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l-GR" sz="1800" b="1" u="sng" dirty="0">
                <a:solidFill>
                  <a:srgbClr val="00B050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https://view.genial.ly/60867983e432860d7fecbd16</a:t>
            </a:r>
            <a:endParaRPr lang="el-GR" sz="1800" b="1" u="sng" dirty="0">
              <a:solidFill>
                <a:srgbClr val="00B050"/>
              </a:solidFill>
              <a:effectLst/>
              <a:latin typeface="Source Sans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el-G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0B05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https://booking.open1.eu/ots-dipae/interviews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b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endParaRPr lang="el-G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Ελευθερία Παμπουκίδου, Ηuman Resources Generalist at OTS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Για αποστολή βιογραφικών: </a:t>
            </a:r>
            <a:r>
              <a:rPr lang="el-GR" sz="1800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cv@ots.gr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Για ερωτήσεις επικοινωνήστε στα: </a:t>
            </a:r>
            <a:b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E-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mail: epampoukidou@ots.gr </a:t>
            </a:r>
            <a:b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ηλέφωνο: 2310590128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E998473-A261-434E-951A-56A54F7DC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36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Open Technology Services</a:t>
            </a:r>
            <a:r>
              <a:rPr lang="el-GR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Ελευθερία Παμπουκίδου </a:t>
            </a:r>
            <a:endParaRPr lang="el-GR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896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D582D52F-62D2-4670-8345-9747B3F92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 </a:t>
            </a:r>
            <a:endParaRPr lang="el-GR" sz="1800" u="sng" dirty="0"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20_Smartup_tei_june22_compressed.pdf</a:t>
            </a:r>
            <a:endParaRPr lang="en-US" sz="1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Διεύθυνση συνάντησης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 Κατόπιν συνεννόησης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b="1" dirty="0">
              <a:effectLst/>
              <a:latin typeface="Calibri" pitchFamily="34" charset="0"/>
              <a:ea typeface="Times New Roman" panose="02020603050405020304" pitchFamily="18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Στοιχεία επικοινωνίας :</a:t>
            </a:r>
            <a:b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Διεύθυνση: </a:t>
            </a:r>
            <a:r>
              <a:rPr lang="el-GR" sz="1800" dirty="0"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Κομνηνών 45, Ευοσμος 56224</a:t>
            </a:r>
            <a:endParaRPr lang="el-GR" sz="1800" dirty="0">
              <a:effectLst/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Τηλέφωνο: </a:t>
            </a:r>
            <a:r>
              <a:rPr lang="en-US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+30 2310 526279</a:t>
            </a:r>
            <a:b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n-US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E-mail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: 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u="sng" dirty="0">
                <a:solidFill>
                  <a:srgbClr val="00B050"/>
                </a:solidFill>
                <a:latin typeface="Calibri" pitchFamily="34" charset="0"/>
                <a:cs typeface="Calibri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hr@smartupweb.com</a:t>
            </a:r>
            <a:endParaRPr lang="el-GR" sz="18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website: </a:t>
            </a:r>
            <a:r>
              <a:rPr lang="el-GR" sz="1800" u="sng" dirty="0">
                <a:solidFill>
                  <a:srgbClr val="00B050"/>
                </a:solidFill>
                <a:latin typeface="Calibri" pitchFamily="34" charset="0"/>
                <a:cs typeface="Calibri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https://smartupweb.com/</a:t>
            </a:r>
            <a:endParaRPr lang="el-GR" sz="18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8AC2174-D307-41BB-A19E-45972154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sz="4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Smartup</a:t>
            </a:r>
            <a:r>
              <a:rPr lang="el-GR" sz="4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Βαρδάκα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Ελπίδα , 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Στράτος </a:t>
            </a:r>
            <a:r>
              <a:rPr lang="el-GR" sz="4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Ευστρατιάδης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l-G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5C3DA37-7992-3BD4-D82A-78527FC47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de-DE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1.TEI_HR_Presentation_GR.pptx</a:t>
            </a:r>
            <a:endParaRPr lang="de-DE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l-PL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1.Niki_Inox_Promo1min.mp4</a:t>
            </a:r>
            <a:endParaRPr lang="el-GR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https://we.tl/t-oaZBuO8SCB</a:t>
            </a:r>
            <a:endParaRPr lang="el-GR" sz="1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Βιομηχανική Περιοχή Θεσσαλονίκης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Σίνδος</a:t>
            </a:r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57022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e-DE" sz="1800" b="1" dirty="0">
                <a:solidFill>
                  <a:srgbClr val="5B9BD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+30 2310 798 696</a:t>
            </a:r>
          </a:p>
          <a:p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Αποστολή βιογραφικών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andreas@niki-inox.gr</a:t>
            </a:r>
            <a:endParaRPr lang="el-GR" sz="1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BFDF28D-CA2B-B720-EFE0-5F9D99915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Niki Inox, </a:t>
            </a: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Τανταλίδης Μάκης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300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10AFD17-A9C6-9D3B-E43D-7DC82DD23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2"/>
              </a:rPr>
              <a:t>https://www.dropbox.com/scl/fi/rc3vfup35ok1r7ldzffig/Innovation-Challenge-Accn-SKG-presentation-June-2022.pptx?dl=0&amp;rlkey=jqerhfq0fleev5mbkrdpsjrh1</a:t>
            </a:r>
            <a:endParaRPr lang="el-GR" sz="1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https://www.accenture.com/gr-en/careers/jobsearch?jk=&amp;sb=1&amp;pg=1&amp;vw=0&amp;is_rj=0</a:t>
            </a:r>
            <a:endParaRPr lang="el-GR" sz="1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 Κατόπιν συνεννόησης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christina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souli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accenture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9A6E56E-A561-6604-6927-133243A81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2. Accenture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Χαϊκάλης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Θεόδωρος</a:t>
            </a:r>
            <a:b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709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980B27C-475A-046D-9275-6A814A372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3_airshop_tei_presentation.ppsx</a:t>
            </a:r>
            <a:endParaRPr lang="el-GR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3 N. </a:t>
            </a: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Kountouriotou</a:t>
            </a: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| 546 25</a:t>
            </a:r>
            <a:b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Thessaloniki</a:t>
            </a: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| </a:t>
            </a: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Greece</a:t>
            </a:r>
            <a:endParaRPr lang="el-GR" sz="1800" dirty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Βιογραφικά : </a:t>
            </a:r>
            <a:r>
              <a:rPr lang="en-US" sz="1800" dirty="0">
                <a:solidFill>
                  <a:srgbClr val="00B05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cv@airshop.gr</a:t>
            </a:r>
            <a:b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10F9837-E97D-BD2F-92BD-9D3A7FA8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el-G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airshop.gr, Σπύρος Θεοδωρίδης, Γιάννης </a:t>
            </a:r>
            <a:r>
              <a:rPr lang="el-GR" sz="4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Ακμανίδης</a:t>
            </a:r>
            <a:r>
              <a:rPr lang="el-G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06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772EF026-8398-448A-08B9-4C8F523CA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</a:t>
            </a:r>
            <a:r>
              <a:rPr lang="el-GR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4_</a:t>
            </a:r>
            <a:r>
              <a:rPr lang="en-US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AgroTechCareerDay2022ForIHUCareerDays.pdf</a:t>
            </a:r>
            <a:endParaRPr lang="en-US" sz="2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Διεύθυνση: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8o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Χιλιόμετρο Θεσσαλονίκη-Αθήνα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Τηλέφωνο: 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2310795018 - 408</a:t>
            </a:r>
            <a:endParaRPr lang="el-G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</a:t>
            </a:r>
            <a:r>
              <a:rPr lang="el-GR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mail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για την αποστολή των βιογραφικών: </a:t>
            </a:r>
            <a:r>
              <a:rPr lang="en-US" sz="2200" b="1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200" b="1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agrotechniki</a:t>
            </a:r>
            <a:r>
              <a:rPr lang="el-GR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n-US" sz="2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200" dirty="0">
              <a:solidFill>
                <a:srgbClr val="00B050"/>
              </a:solidFill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11C614F-DC48-CFE6-2E48-0EE485AC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n-US" sz="40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grotech</a:t>
            </a:r>
            <a:r>
              <a:rPr lang="en-US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Τσελεμπής Χρήστος</a:t>
            </a:r>
            <a:r>
              <a:rPr lang="en-US" sz="4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Ανδρόνης</a:t>
            </a:r>
            <a:r>
              <a:rPr lang="el-GR" sz="4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Αθανάσιος 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745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E2EBE08-ED25-10FB-2488-43ABCF233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5_202102_ATC_Company_Profile_Recruiting_Events.pptx</a:t>
            </a:r>
            <a:endParaRPr lang="el-GR" sz="24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r>
              <a:rPr lang="en-US" sz="1800" dirty="0">
                <a:solidFill>
                  <a:srgbClr val="25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Microsoft Teams meeting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b="1" dirty="0">
                <a:solidFill>
                  <a:srgbClr val="25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Join on your computer or mobile app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u="sng" dirty="0">
                <a:solidFill>
                  <a:srgbClr val="00B050"/>
                </a:solidFill>
                <a:effectLst/>
                <a:latin typeface="Segoe UI Semibold" panose="020B0702040204020203" pitchFamily="34" charset="0"/>
                <a:ea typeface="Calibri" panose="020F0502020204030204" pitchFamily="34" charset="0"/>
                <a:hlinkClick r:id="rId3" tooltip="https://teams.microsoft.com/l/meetup-join/19%3ameeting_zjnhmdvjmgqtntgxnc00ntu3lwfimwitymm1owuzmmewzgqz%40thread.v2/0?context=%7b%22tid%22%3a%22557548b4-3aa1-4d78-8499-dec8d23917a2%22%2c%22oid%22%3a%229d06b61b-6dbb-44d5-b7b8-161c69a854ca%22%7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join the meeting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1800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T</a:t>
            </a:r>
            <a:r>
              <a:rPr lang="el-GR" sz="1800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: +30 210 6874300</a:t>
            </a:r>
            <a:r>
              <a:rPr lang="el-GR" sz="1800" b="1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b="1" dirty="0">
                <a:solidFill>
                  <a:srgbClr val="3C3C3B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Βιογραφικά : </a:t>
            </a:r>
            <a:r>
              <a:rPr lang="en-US" sz="2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atc</a:t>
            </a:r>
            <a:r>
              <a:rPr lang="el-GR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n-US" sz="2800" dirty="0">
                <a:solidFill>
                  <a:srgbClr val="00B05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A25B275-3754-D6C2-A8E0-9B35EF29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Atc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Θωμάς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Σουνάπογλου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9813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F0C63D75-E8F1-1F0C-EBF5-B9EF22396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https://mail.dataways.gr/cs/index.php/s/9Ex7Q5ZCNQMkTRP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l-GR" sz="24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Περιγραφή των θέσεων εργασίας που είναι ανοιχτές 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https://www.dataways.gr/etairika-nea/we-are-hiring/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Η ηλεκτρονική διεύθυνση συνάντησης με τους φοιτητές για μετά τις 04/06 είναι: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https://dataways.webex.com/meet/etsatis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 algn="just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Η ημερομηνία και ώρα θα ορίζεται κατόπιν επικοινωνίας του ενδιαφερόμενου φοιτητή/φοιτήτριας μαζί μας μέσω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στο: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recruiting@dataways.gr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και συμπληρωματικά εάν χρειαστεί στο 2310 953 953.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Αποστολή βιογραφικών :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recruiting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dataways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Τηλ.:2310 953 953, Υπεύθυνοι: κ. Σαλονικιάς, κ. Παπαδόπουλος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77B3B502-7986-1F90-FA43-988765F70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4000" b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DataWays</a:t>
            </a:r>
            <a:r>
              <a:rPr lang="en-US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Σταύρος Σαλονικιάς , </a:t>
            </a:r>
            <a:r>
              <a:rPr lang="el-GR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Παπαδόπουλος Τάσος, 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Ευάγγελος </a:t>
            </a:r>
            <a:r>
              <a:rPr lang="el-GR" sz="4000" b="1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Τσάτης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1378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D6E267B-9662-7943-3381-E02801D52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Δεν έγινε Παρουσίαση </a:t>
            </a:r>
            <a:b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2800" u="sng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Κατόπιν συνεννόησης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l-G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Nestoros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Typa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7, 546 46 GR</a:t>
            </a:r>
            <a:b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+30 2310 88 88 70</a:t>
            </a:r>
            <a:endParaRPr kumimoji="0" lang="en-US" altLang="el-GR" sz="2800" b="0" i="0" u="none" strike="noStrike" cap="none" normalizeH="0" baseline="0" dirty="0">
              <a:ln>
                <a:noFill/>
              </a:ln>
              <a:solidFill>
                <a:srgbClr val="201F1E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l-G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ποστολή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l-G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ιογραφικών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hr@itrust.gr</a:t>
            </a:r>
            <a:endParaRPr kumimoji="0" lang="el-GR" altLang="el-GR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38C02834-1FEA-5A5F-5AD9-CB6BC3E9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7. </a:t>
            </a:r>
            <a:r>
              <a:rPr lang="en-US" dirty="0" err="1"/>
              <a:t>Itrust</a:t>
            </a:r>
            <a:r>
              <a:rPr lang="en-US" dirty="0"/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Digital, </a:t>
            </a:r>
            <a:r>
              <a:rPr lang="el-GR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Κατερίνα </a:t>
            </a:r>
            <a:r>
              <a:rPr lang="el-GR" sz="4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Χίντερλη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39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4324</TotalTime>
  <Words>1956</Words>
  <Application>Microsoft Office PowerPoint</Application>
  <PresentationFormat>Προβολή στην οθόνη (4:3)</PresentationFormat>
  <Paragraphs>260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7" baseType="lpstr">
      <vt:lpstr>Arial</vt:lpstr>
      <vt:lpstr>Calibri</vt:lpstr>
      <vt:lpstr>Helvetica</vt:lpstr>
      <vt:lpstr>Lucida Sans Unicode</vt:lpstr>
      <vt:lpstr>Roboto</vt:lpstr>
      <vt:lpstr>Segoe UI</vt:lpstr>
      <vt:lpstr>Segoe UI Semibold</vt:lpstr>
      <vt:lpstr>Source Sans Pro</vt:lpstr>
      <vt:lpstr>Tahoma</vt:lpstr>
      <vt:lpstr>Times New Roman</vt:lpstr>
      <vt:lpstr>Verdana</vt:lpstr>
      <vt:lpstr>Wingdings</vt:lpstr>
      <vt:lpstr>Wingdings 2</vt:lpstr>
      <vt:lpstr>Wingdings 3</vt:lpstr>
      <vt:lpstr>Συγκέντρωση</vt:lpstr>
      <vt:lpstr>    ΠΡΟΓΡΑΜΜΑ ΗΜΕΡΑΣ ΚΑΡΙΕΡΑΣ 2022</vt:lpstr>
      <vt:lpstr> </vt:lpstr>
      <vt:lpstr>1. Niki Inox, Τανταλίδης Μάκης</vt:lpstr>
      <vt:lpstr>2. Accenture, Χαϊκάλης Θεόδωρος </vt:lpstr>
      <vt:lpstr>3. airshop.gr, Σπύρος Θεοδωρίδης, Γιάννης Ακμανίδης </vt:lpstr>
      <vt:lpstr>4. Αgrotech, Τσελεμπής Χρήστος, Ανδρόνης Αθανάσιος  </vt:lpstr>
      <vt:lpstr>5. Atc, Θωμάς Σουνάπογλου</vt:lpstr>
      <vt:lpstr>6. DataWays, Σταύρος Σαλονικιάς , Παπαδόπουλος Τάσος, Ευάγγελος Τσάτης  </vt:lpstr>
      <vt:lpstr>7. Itrust Digital, Κατερίνα Χίντερλη</vt:lpstr>
      <vt:lpstr>8. Hellas Signs, Βουδούρης Νίκος</vt:lpstr>
      <vt:lpstr>9. Real Tobacco  , Δέσποινα Γαβριηλίδου, Σταύρος Δεμουρτζίδης</vt:lpstr>
      <vt:lpstr>10. Tessera Multimedia, Βασίλειος Εφόπουλος </vt:lpstr>
      <vt:lpstr>11. Aineas, Ξεφτέρης Χαράλαμπος</vt:lpstr>
      <vt:lpstr>12. EPI Systems, Μουτζούρης Tάσος </vt:lpstr>
      <vt:lpstr>13. FoodTec Solutions, Μαυριτσάκη Ραφαέλα, Χρόνης Κωνσταντίνος</vt:lpstr>
      <vt:lpstr>14. Gnomon Informatics, Λεσκασέλης Βάκχος , Κοσκερίδου Ξανθίππη , Καγγελίδης Κωνσταντίνος  </vt:lpstr>
      <vt:lpstr>15. GWF Labs, Τιντίνης Αλέξανδρος  </vt:lpstr>
      <vt:lpstr>16. Itsaur, Γρηγοριάδης Γρηγόριος</vt:lpstr>
      <vt:lpstr>17. Lioncode, Παπαδάκης Χρήστος, Κεμετζετζίδου Γεωργία</vt:lpstr>
      <vt:lpstr>18. Olympia Electronics, Λακασάς Διονύσιος, Παρτάλα Εύα</vt:lpstr>
      <vt:lpstr>19. Open Technology Services, Ελευθερία Παμπουκίδου </vt:lpstr>
      <vt:lpstr>20. Smartup, Βαρδάκα Ελπίδα , Στράτος Ευστρατιάδης </vt:lpstr>
    </vt:vector>
  </TitlesOfParts>
  <Company>TEI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 ΗΜΕΡΙΔΑΣ</dc:title>
  <dc:creator>Praktiki</dc:creator>
  <cp:lastModifiedBy>Θοδωρής Γουλιάνας</cp:lastModifiedBy>
  <cp:revision>321</cp:revision>
  <cp:lastPrinted>2017-09-05T11:19:24Z</cp:lastPrinted>
  <dcterms:created xsi:type="dcterms:W3CDTF">2015-09-07T12:57:52Z</dcterms:created>
  <dcterms:modified xsi:type="dcterms:W3CDTF">2022-06-04T20:52:39Z</dcterms:modified>
</cp:coreProperties>
</file>