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100_0.xml" ContentType="application/vnd.ms-powerpoint.comment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7556500" cy="10693400"/>
  <p:notesSz cx="7556500" cy="106934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DDBE9D0-1AC4-20FE-4FEB-59EC21DDC6C0}" name="Θοδωρής Γουλιάνας" initials="ΘΓ" userId="9ed98918d846613f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533" y="-27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modernComment_100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AFC63EA-24B6-45CE-8EEE-4F1B533D7BBD}" authorId="{ADDBE9D0-1AC4-20FE-4FEB-59EC21DDC6C0}" created="2023-01-08T19:49:27.97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56"/>
      <ac:picMk id="80" creationId="{00000000-0000-0000-0000-000000000000}"/>
    </ac:deMkLst>
    <p188:txBody>
      <a:bodyPr/>
      <a:lstStyle/>
      <a:p>
        <a:r>
          <a:rPr lang="el-GR"/>
          <a:t>ddd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B93917-D2EA-4A56-8E11-15FF41837163}" type="datetimeFigureOut">
              <a:rPr lang="el-GR" smtClean="0"/>
              <a:t>8/1/2023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2503488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755650" y="5146675"/>
            <a:ext cx="6045200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3446E-CE11-49F2-8C19-049E26B6958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5503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3446E-CE11-49F2-8C19-049E26B6958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0775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.png"/><Relationship Id="rId18" Type="http://schemas.openxmlformats.org/officeDocument/2006/relationships/image" Target="../media/image15.png"/><Relationship Id="rId26" Type="http://schemas.openxmlformats.org/officeDocument/2006/relationships/image" Target="../media/image23.png"/><Relationship Id="rId39" Type="http://schemas.openxmlformats.org/officeDocument/2006/relationships/image" Target="../media/image36.png"/><Relationship Id="rId3" Type="http://schemas.microsoft.com/office/2018/10/relationships/comments" Target="../comments/modernComment_100_0.xml"/><Relationship Id="rId21" Type="http://schemas.openxmlformats.org/officeDocument/2006/relationships/image" Target="../media/image18.png"/><Relationship Id="rId34" Type="http://schemas.openxmlformats.org/officeDocument/2006/relationships/image" Target="../media/image31.png"/><Relationship Id="rId42" Type="http://schemas.openxmlformats.org/officeDocument/2006/relationships/image" Target="../media/image39.png"/><Relationship Id="rId47" Type="http://schemas.openxmlformats.org/officeDocument/2006/relationships/image" Target="../media/image44.png"/><Relationship Id="rId50" Type="http://schemas.openxmlformats.org/officeDocument/2006/relationships/image" Target="../media/image47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17" Type="http://schemas.openxmlformats.org/officeDocument/2006/relationships/image" Target="../media/image14.png"/><Relationship Id="rId25" Type="http://schemas.openxmlformats.org/officeDocument/2006/relationships/image" Target="../media/image22.png"/><Relationship Id="rId33" Type="http://schemas.openxmlformats.org/officeDocument/2006/relationships/image" Target="../media/image30.png"/><Relationship Id="rId38" Type="http://schemas.openxmlformats.org/officeDocument/2006/relationships/image" Target="../media/image35.png"/><Relationship Id="rId46" Type="http://schemas.openxmlformats.org/officeDocument/2006/relationships/image" Target="../media/image4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3.png"/><Relationship Id="rId20" Type="http://schemas.openxmlformats.org/officeDocument/2006/relationships/image" Target="../media/image17.png"/><Relationship Id="rId29" Type="http://schemas.openxmlformats.org/officeDocument/2006/relationships/image" Target="../media/image26.png"/><Relationship Id="rId41" Type="http://schemas.openxmlformats.org/officeDocument/2006/relationships/image" Target="../media/image3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11" Type="http://schemas.openxmlformats.org/officeDocument/2006/relationships/image" Target="../media/image8.png"/><Relationship Id="rId24" Type="http://schemas.openxmlformats.org/officeDocument/2006/relationships/image" Target="../media/image21.png"/><Relationship Id="rId32" Type="http://schemas.openxmlformats.org/officeDocument/2006/relationships/image" Target="../media/image29.png"/><Relationship Id="rId37" Type="http://schemas.openxmlformats.org/officeDocument/2006/relationships/image" Target="../media/image34.png"/><Relationship Id="rId40" Type="http://schemas.openxmlformats.org/officeDocument/2006/relationships/image" Target="../media/image37.png"/><Relationship Id="rId45" Type="http://schemas.openxmlformats.org/officeDocument/2006/relationships/image" Target="../media/image42.png"/><Relationship Id="rId5" Type="http://schemas.openxmlformats.org/officeDocument/2006/relationships/image" Target="../media/image2.png"/><Relationship Id="rId15" Type="http://schemas.openxmlformats.org/officeDocument/2006/relationships/image" Target="../media/image12.png"/><Relationship Id="rId23" Type="http://schemas.openxmlformats.org/officeDocument/2006/relationships/image" Target="../media/image20.png"/><Relationship Id="rId28" Type="http://schemas.openxmlformats.org/officeDocument/2006/relationships/image" Target="../media/image25.png"/><Relationship Id="rId36" Type="http://schemas.openxmlformats.org/officeDocument/2006/relationships/image" Target="../media/image33.png"/><Relationship Id="rId49" Type="http://schemas.openxmlformats.org/officeDocument/2006/relationships/image" Target="../media/image46.png"/><Relationship Id="rId10" Type="http://schemas.openxmlformats.org/officeDocument/2006/relationships/image" Target="../media/image7.png"/><Relationship Id="rId19" Type="http://schemas.openxmlformats.org/officeDocument/2006/relationships/image" Target="../media/image16.png"/><Relationship Id="rId31" Type="http://schemas.openxmlformats.org/officeDocument/2006/relationships/image" Target="../media/image28.png"/><Relationship Id="rId44" Type="http://schemas.openxmlformats.org/officeDocument/2006/relationships/image" Target="../media/image41.png"/><Relationship Id="rId4" Type="http://schemas.openxmlformats.org/officeDocument/2006/relationships/image" Target="../media/image1.png"/><Relationship Id="rId9" Type="http://schemas.openxmlformats.org/officeDocument/2006/relationships/image" Target="../media/image6.png"/><Relationship Id="rId14" Type="http://schemas.openxmlformats.org/officeDocument/2006/relationships/image" Target="../media/image11.png"/><Relationship Id="rId22" Type="http://schemas.openxmlformats.org/officeDocument/2006/relationships/image" Target="../media/image19.png"/><Relationship Id="rId27" Type="http://schemas.openxmlformats.org/officeDocument/2006/relationships/image" Target="../media/image24.png"/><Relationship Id="rId30" Type="http://schemas.openxmlformats.org/officeDocument/2006/relationships/image" Target="../media/image27.png"/><Relationship Id="rId35" Type="http://schemas.openxmlformats.org/officeDocument/2006/relationships/image" Target="../media/image32.png"/><Relationship Id="rId43" Type="http://schemas.openxmlformats.org/officeDocument/2006/relationships/image" Target="../media/image40.png"/><Relationship Id="rId48" Type="http://schemas.openxmlformats.org/officeDocument/2006/relationships/image" Target="../media/image45.png"/><Relationship Id="rId8" Type="http://schemas.openxmlformats.org/officeDocument/2006/relationships/image" Target="../media/image5.png"/><Relationship Id="rId51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65125" cy="10692130"/>
          </a:xfrm>
          <a:custGeom>
            <a:avLst/>
            <a:gdLst/>
            <a:ahLst/>
            <a:cxnLst/>
            <a:rect l="l" t="t" r="r" b="b"/>
            <a:pathLst>
              <a:path w="365125" h="10692130">
                <a:moveTo>
                  <a:pt x="365125" y="0"/>
                </a:moveTo>
                <a:lnTo>
                  <a:pt x="0" y="0"/>
                </a:lnTo>
                <a:lnTo>
                  <a:pt x="0" y="10692003"/>
                </a:lnTo>
                <a:lnTo>
                  <a:pt x="365125" y="10692003"/>
                </a:lnTo>
                <a:lnTo>
                  <a:pt x="365125" y="0"/>
                </a:lnTo>
                <a:close/>
              </a:path>
            </a:pathLst>
          </a:custGeom>
          <a:solidFill>
            <a:srgbClr val="43536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1270"/>
            <a:ext cx="7560309" cy="10692130"/>
            <a:chOff x="-28201" y="24894"/>
            <a:chExt cx="7560309" cy="10692130"/>
          </a:xfrm>
        </p:grpSpPr>
        <p:sp>
          <p:nvSpPr>
            <p:cNvPr id="4" name="object 4"/>
            <p:cNvSpPr/>
            <p:nvPr/>
          </p:nvSpPr>
          <p:spPr>
            <a:xfrm>
              <a:off x="-28201" y="24894"/>
              <a:ext cx="7560309" cy="10692130"/>
            </a:xfrm>
            <a:custGeom>
              <a:avLst/>
              <a:gdLst/>
              <a:ahLst/>
              <a:cxnLst/>
              <a:rect l="l" t="t" r="r" b="b"/>
              <a:pathLst>
                <a:path w="7560309" h="10692130">
                  <a:moveTo>
                    <a:pt x="7559992" y="0"/>
                  </a:moveTo>
                  <a:lnTo>
                    <a:pt x="7500353" y="0"/>
                  </a:lnTo>
                  <a:lnTo>
                    <a:pt x="7183945" y="0"/>
                  </a:lnTo>
                  <a:lnTo>
                    <a:pt x="0" y="0"/>
                  </a:lnTo>
                  <a:lnTo>
                    <a:pt x="0" y="1423035"/>
                  </a:lnTo>
                  <a:lnTo>
                    <a:pt x="7183945" y="1423035"/>
                  </a:lnTo>
                  <a:lnTo>
                    <a:pt x="7183945" y="9744494"/>
                  </a:lnTo>
                  <a:lnTo>
                    <a:pt x="0" y="9744494"/>
                  </a:lnTo>
                  <a:lnTo>
                    <a:pt x="0" y="10692003"/>
                  </a:lnTo>
                  <a:lnTo>
                    <a:pt x="7559992" y="10692003"/>
                  </a:lnTo>
                  <a:lnTo>
                    <a:pt x="7559992" y="10502113"/>
                  </a:lnTo>
                  <a:lnTo>
                    <a:pt x="7559992" y="9744494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4353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85304" y="365988"/>
              <a:ext cx="220979" cy="242570"/>
            </a:xfrm>
            <a:custGeom>
              <a:avLst/>
              <a:gdLst/>
              <a:ahLst/>
              <a:cxnLst/>
              <a:rect l="l" t="t" r="r" b="b"/>
              <a:pathLst>
                <a:path w="220980" h="242570">
                  <a:moveTo>
                    <a:pt x="220840" y="0"/>
                  </a:moveTo>
                  <a:lnTo>
                    <a:pt x="0" y="0"/>
                  </a:lnTo>
                  <a:lnTo>
                    <a:pt x="0" y="40640"/>
                  </a:lnTo>
                  <a:lnTo>
                    <a:pt x="0" y="242570"/>
                  </a:lnTo>
                  <a:lnTo>
                    <a:pt x="46939" y="242570"/>
                  </a:lnTo>
                  <a:lnTo>
                    <a:pt x="46939" y="40640"/>
                  </a:lnTo>
                  <a:lnTo>
                    <a:pt x="173888" y="40640"/>
                  </a:lnTo>
                  <a:lnTo>
                    <a:pt x="173888" y="242570"/>
                  </a:lnTo>
                  <a:lnTo>
                    <a:pt x="220840" y="242570"/>
                  </a:lnTo>
                  <a:lnTo>
                    <a:pt x="220840" y="40640"/>
                  </a:lnTo>
                  <a:lnTo>
                    <a:pt x="22084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58767" y="365992"/>
              <a:ext cx="170687" cy="242519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55039" y="362800"/>
              <a:ext cx="465455" cy="248920"/>
            </a:xfrm>
            <a:custGeom>
              <a:avLst/>
              <a:gdLst/>
              <a:ahLst/>
              <a:cxnLst/>
              <a:rect l="l" t="t" r="r" b="b"/>
              <a:pathLst>
                <a:path w="465455" h="248920">
                  <a:moveTo>
                    <a:pt x="264566" y="124104"/>
                  </a:moveTo>
                  <a:lnTo>
                    <a:pt x="262229" y="98552"/>
                  </a:lnTo>
                  <a:lnTo>
                    <a:pt x="255231" y="75247"/>
                  </a:lnTo>
                  <a:lnTo>
                    <a:pt x="243573" y="54190"/>
                  </a:lnTo>
                  <a:lnTo>
                    <a:pt x="233260" y="42316"/>
                  </a:lnTo>
                  <a:lnTo>
                    <a:pt x="227241" y="35382"/>
                  </a:lnTo>
                  <a:lnTo>
                    <a:pt x="216573" y="27101"/>
                  </a:lnTo>
                  <a:lnTo>
                    <a:pt x="216573" y="124104"/>
                  </a:lnTo>
                  <a:lnTo>
                    <a:pt x="215087" y="142138"/>
                  </a:lnTo>
                  <a:lnTo>
                    <a:pt x="192925" y="184378"/>
                  </a:lnTo>
                  <a:lnTo>
                    <a:pt x="149339" y="205206"/>
                  </a:lnTo>
                  <a:lnTo>
                    <a:pt x="131216" y="206603"/>
                  </a:lnTo>
                  <a:lnTo>
                    <a:pt x="114312" y="205143"/>
                  </a:lnTo>
                  <a:lnTo>
                    <a:pt x="72009" y="183311"/>
                  </a:lnTo>
                  <a:lnTo>
                    <a:pt x="49504" y="141668"/>
                  </a:lnTo>
                  <a:lnTo>
                    <a:pt x="48006" y="124815"/>
                  </a:lnTo>
                  <a:lnTo>
                    <a:pt x="49453" y="107505"/>
                  </a:lnTo>
                  <a:lnTo>
                    <a:pt x="71132" y="65430"/>
                  </a:lnTo>
                  <a:lnTo>
                    <a:pt x="114388" y="43751"/>
                  </a:lnTo>
                  <a:lnTo>
                    <a:pt x="132638" y="42316"/>
                  </a:lnTo>
                  <a:lnTo>
                    <a:pt x="150431" y="43802"/>
                  </a:lnTo>
                  <a:lnTo>
                    <a:pt x="193281" y="66141"/>
                  </a:lnTo>
                  <a:lnTo>
                    <a:pt x="215112" y="107670"/>
                  </a:lnTo>
                  <a:lnTo>
                    <a:pt x="216573" y="124104"/>
                  </a:lnTo>
                  <a:lnTo>
                    <a:pt x="216573" y="27101"/>
                  </a:lnTo>
                  <a:lnTo>
                    <a:pt x="207302" y="19900"/>
                  </a:lnTo>
                  <a:lnTo>
                    <a:pt x="184835" y="8839"/>
                  </a:lnTo>
                  <a:lnTo>
                    <a:pt x="159829" y="2209"/>
                  </a:lnTo>
                  <a:lnTo>
                    <a:pt x="132283" y="0"/>
                  </a:lnTo>
                  <a:lnTo>
                    <a:pt x="103593" y="2260"/>
                  </a:lnTo>
                  <a:lnTo>
                    <a:pt x="55410" y="20396"/>
                  </a:lnTo>
                  <a:lnTo>
                    <a:pt x="20193" y="55397"/>
                  </a:lnTo>
                  <a:lnTo>
                    <a:pt x="2235" y="99669"/>
                  </a:lnTo>
                  <a:lnTo>
                    <a:pt x="0" y="124815"/>
                  </a:lnTo>
                  <a:lnTo>
                    <a:pt x="2286" y="150075"/>
                  </a:lnTo>
                  <a:lnTo>
                    <a:pt x="20612" y="194259"/>
                  </a:lnTo>
                  <a:lnTo>
                    <a:pt x="56261" y="228815"/>
                  </a:lnTo>
                  <a:lnTo>
                    <a:pt x="103365" y="246684"/>
                  </a:lnTo>
                  <a:lnTo>
                    <a:pt x="130873" y="248920"/>
                  </a:lnTo>
                  <a:lnTo>
                    <a:pt x="159461" y="246672"/>
                  </a:lnTo>
                  <a:lnTo>
                    <a:pt x="185140" y="239941"/>
                  </a:lnTo>
                  <a:lnTo>
                    <a:pt x="207911" y="228714"/>
                  </a:lnTo>
                  <a:lnTo>
                    <a:pt x="227774" y="213004"/>
                  </a:lnTo>
                  <a:lnTo>
                    <a:pt x="233184" y="206603"/>
                  </a:lnTo>
                  <a:lnTo>
                    <a:pt x="243865" y="193979"/>
                  </a:lnTo>
                  <a:lnTo>
                    <a:pt x="255358" y="172821"/>
                  </a:lnTo>
                  <a:lnTo>
                    <a:pt x="262267" y="149529"/>
                  </a:lnTo>
                  <a:lnTo>
                    <a:pt x="264566" y="124104"/>
                  </a:lnTo>
                  <a:close/>
                </a:path>
                <a:path w="465455" h="248920">
                  <a:moveTo>
                    <a:pt x="465124" y="3187"/>
                  </a:moveTo>
                  <a:lnTo>
                    <a:pt x="307949" y="3187"/>
                  </a:lnTo>
                  <a:lnTo>
                    <a:pt x="307949" y="43827"/>
                  </a:lnTo>
                  <a:lnTo>
                    <a:pt x="307949" y="245757"/>
                  </a:lnTo>
                  <a:lnTo>
                    <a:pt x="354876" y="245757"/>
                  </a:lnTo>
                  <a:lnTo>
                    <a:pt x="354876" y="43827"/>
                  </a:lnTo>
                  <a:lnTo>
                    <a:pt x="465124" y="43827"/>
                  </a:lnTo>
                  <a:lnTo>
                    <a:pt x="465124" y="31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51103" y="365992"/>
              <a:ext cx="170687" cy="24251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911474" y="364924"/>
              <a:ext cx="255270" cy="243840"/>
            </a:xfrm>
            <a:custGeom>
              <a:avLst/>
              <a:gdLst/>
              <a:ahLst/>
              <a:cxnLst/>
              <a:rect l="l" t="t" r="r" b="b"/>
              <a:pathLst>
                <a:path w="255269" h="243840">
                  <a:moveTo>
                    <a:pt x="147218" y="0"/>
                  </a:moveTo>
                  <a:lnTo>
                    <a:pt x="104902" y="0"/>
                  </a:lnTo>
                  <a:lnTo>
                    <a:pt x="0" y="243586"/>
                  </a:lnTo>
                  <a:lnTo>
                    <a:pt x="47993" y="243586"/>
                  </a:lnTo>
                  <a:lnTo>
                    <a:pt x="75031" y="179222"/>
                  </a:lnTo>
                  <a:lnTo>
                    <a:pt x="226494" y="179222"/>
                  </a:lnTo>
                  <a:lnTo>
                    <a:pt x="211080" y="144373"/>
                  </a:lnTo>
                  <a:lnTo>
                    <a:pt x="89966" y="144373"/>
                  </a:lnTo>
                  <a:lnTo>
                    <a:pt x="125882" y="56540"/>
                  </a:lnTo>
                  <a:lnTo>
                    <a:pt x="172228" y="56540"/>
                  </a:lnTo>
                  <a:lnTo>
                    <a:pt x="147218" y="0"/>
                  </a:lnTo>
                  <a:close/>
                </a:path>
                <a:path w="255269" h="243840">
                  <a:moveTo>
                    <a:pt x="226494" y="179222"/>
                  </a:moveTo>
                  <a:lnTo>
                    <a:pt x="178866" y="179222"/>
                  </a:lnTo>
                  <a:lnTo>
                    <a:pt x="206959" y="243586"/>
                  </a:lnTo>
                  <a:lnTo>
                    <a:pt x="254965" y="243586"/>
                  </a:lnTo>
                  <a:lnTo>
                    <a:pt x="226494" y="179222"/>
                  </a:lnTo>
                  <a:close/>
                </a:path>
                <a:path w="255269" h="243840">
                  <a:moveTo>
                    <a:pt x="172228" y="56540"/>
                  </a:moveTo>
                  <a:lnTo>
                    <a:pt x="125882" y="56540"/>
                  </a:lnTo>
                  <a:lnTo>
                    <a:pt x="163576" y="144373"/>
                  </a:lnTo>
                  <a:lnTo>
                    <a:pt x="211080" y="144373"/>
                  </a:lnTo>
                  <a:lnTo>
                    <a:pt x="172228" y="565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92747" y="365988"/>
              <a:ext cx="243230" cy="242519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488952" y="365988"/>
              <a:ext cx="243230" cy="242519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758852" y="364924"/>
              <a:ext cx="255270" cy="243840"/>
            </a:xfrm>
            <a:custGeom>
              <a:avLst/>
              <a:gdLst/>
              <a:ahLst/>
              <a:cxnLst/>
              <a:rect l="l" t="t" r="r" b="b"/>
              <a:pathLst>
                <a:path w="255269" h="243840">
                  <a:moveTo>
                    <a:pt x="147218" y="0"/>
                  </a:moveTo>
                  <a:lnTo>
                    <a:pt x="104902" y="0"/>
                  </a:lnTo>
                  <a:lnTo>
                    <a:pt x="0" y="243586"/>
                  </a:lnTo>
                  <a:lnTo>
                    <a:pt x="48006" y="243586"/>
                  </a:lnTo>
                  <a:lnTo>
                    <a:pt x="75031" y="179222"/>
                  </a:lnTo>
                  <a:lnTo>
                    <a:pt x="226494" y="179222"/>
                  </a:lnTo>
                  <a:lnTo>
                    <a:pt x="211080" y="144373"/>
                  </a:lnTo>
                  <a:lnTo>
                    <a:pt x="89966" y="144373"/>
                  </a:lnTo>
                  <a:lnTo>
                    <a:pt x="125882" y="56540"/>
                  </a:lnTo>
                  <a:lnTo>
                    <a:pt x="172228" y="56540"/>
                  </a:lnTo>
                  <a:lnTo>
                    <a:pt x="147218" y="0"/>
                  </a:lnTo>
                  <a:close/>
                </a:path>
                <a:path w="255269" h="243840">
                  <a:moveTo>
                    <a:pt x="226494" y="179222"/>
                  </a:moveTo>
                  <a:lnTo>
                    <a:pt x="178866" y="179222"/>
                  </a:lnTo>
                  <a:lnTo>
                    <a:pt x="206959" y="243586"/>
                  </a:lnTo>
                  <a:lnTo>
                    <a:pt x="254965" y="243586"/>
                  </a:lnTo>
                  <a:lnTo>
                    <a:pt x="226494" y="179222"/>
                  </a:lnTo>
                  <a:close/>
                </a:path>
                <a:path w="255269" h="243840">
                  <a:moveTo>
                    <a:pt x="172228" y="56540"/>
                  </a:moveTo>
                  <a:lnTo>
                    <a:pt x="125882" y="56540"/>
                  </a:lnTo>
                  <a:lnTo>
                    <a:pt x="163576" y="144373"/>
                  </a:lnTo>
                  <a:lnTo>
                    <a:pt x="211080" y="144373"/>
                  </a:lnTo>
                  <a:lnTo>
                    <a:pt x="172228" y="565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114805" y="364567"/>
              <a:ext cx="253542" cy="243941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3394659" y="364934"/>
              <a:ext cx="328295" cy="243840"/>
            </a:xfrm>
            <a:custGeom>
              <a:avLst/>
              <a:gdLst/>
              <a:ahLst/>
              <a:cxnLst/>
              <a:rect l="l" t="t" r="r" b="b"/>
              <a:pathLst>
                <a:path w="328295" h="243840">
                  <a:moveTo>
                    <a:pt x="46939" y="1054"/>
                  </a:moveTo>
                  <a:lnTo>
                    <a:pt x="0" y="1054"/>
                  </a:lnTo>
                  <a:lnTo>
                    <a:pt x="0" y="243573"/>
                  </a:lnTo>
                  <a:lnTo>
                    <a:pt x="46939" y="243573"/>
                  </a:lnTo>
                  <a:lnTo>
                    <a:pt x="46939" y="1054"/>
                  </a:lnTo>
                  <a:close/>
                </a:path>
                <a:path w="328295" h="243840">
                  <a:moveTo>
                    <a:pt x="328218" y="243586"/>
                  </a:moveTo>
                  <a:lnTo>
                    <a:pt x="299745" y="179222"/>
                  </a:lnTo>
                  <a:lnTo>
                    <a:pt x="284327" y="144373"/>
                  </a:lnTo>
                  <a:lnTo>
                    <a:pt x="245478" y="56540"/>
                  </a:lnTo>
                  <a:lnTo>
                    <a:pt x="236829" y="36995"/>
                  </a:lnTo>
                  <a:lnTo>
                    <a:pt x="236829" y="144373"/>
                  </a:lnTo>
                  <a:lnTo>
                    <a:pt x="163220" y="144373"/>
                  </a:lnTo>
                  <a:lnTo>
                    <a:pt x="199136" y="56540"/>
                  </a:lnTo>
                  <a:lnTo>
                    <a:pt x="236829" y="144373"/>
                  </a:lnTo>
                  <a:lnTo>
                    <a:pt x="236829" y="36995"/>
                  </a:lnTo>
                  <a:lnTo>
                    <a:pt x="220472" y="0"/>
                  </a:lnTo>
                  <a:lnTo>
                    <a:pt x="178155" y="0"/>
                  </a:lnTo>
                  <a:lnTo>
                    <a:pt x="73253" y="243586"/>
                  </a:lnTo>
                  <a:lnTo>
                    <a:pt x="121259" y="243586"/>
                  </a:lnTo>
                  <a:lnTo>
                    <a:pt x="148285" y="179222"/>
                  </a:lnTo>
                  <a:lnTo>
                    <a:pt x="252120" y="179222"/>
                  </a:lnTo>
                  <a:lnTo>
                    <a:pt x="280212" y="243586"/>
                  </a:lnTo>
                  <a:lnTo>
                    <a:pt x="328218" y="24358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3735322" y="363857"/>
              <a:ext cx="244309" cy="244652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005935" y="365988"/>
              <a:ext cx="581025" cy="242570"/>
            </a:xfrm>
            <a:custGeom>
              <a:avLst/>
              <a:gdLst/>
              <a:ahLst/>
              <a:cxnLst/>
              <a:rect l="l" t="t" r="r" b="b"/>
              <a:pathLst>
                <a:path w="581025" h="242570">
                  <a:moveTo>
                    <a:pt x="153974" y="205740"/>
                  </a:moveTo>
                  <a:lnTo>
                    <a:pt x="46926" y="205740"/>
                  </a:lnTo>
                  <a:lnTo>
                    <a:pt x="46926" y="137160"/>
                  </a:lnTo>
                  <a:lnTo>
                    <a:pt x="146850" y="137160"/>
                  </a:lnTo>
                  <a:lnTo>
                    <a:pt x="146850" y="101600"/>
                  </a:lnTo>
                  <a:lnTo>
                    <a:pt x="46926" y="101600"/>
                  </a:lnTo>
                  <a:lnTo>
                    <a:pt x="46926" y="36830"/>
                  </a:lnTo>
                  <a:lnTo>
                    <a:pt x="150774" y="36830"/>
                  </a:lnTo>
                  <a:lnTo>
                    <a:pt x="150774" y="0"/>
                  </a:lnTo>
                  <a:lnTo>
                    <a:pt x="0" y="0"/>
                  </a:lnTo>
                  <a:lnTo>
                    <a:pt x="0" y="36830"/>
                  </a:lnTo>
                  <a:lnTo>
                    <a:pt x="0" y="101600"/>
                  </a:lnTo>
                  <a:lnTo>
                    <a:pt x="0" y="137160"/>
                  </a:lnTo>
                  <a:lnTo>
                    <a:pt x="0" y="205740"/>
                  </a:lnTo>
                  <a:lnTo>
                    <a:pt x="0" y="242570"/>
                  </a:lnTo>
                  <a:lnTo>
                    <a:pt x="153974" y="242570"/>
                  </a:lnTo>
                  <a:lnTo>
                    <a:pt x="153974" y="205740"/>
                  </a:lnTo>
                  <a:close/>
                </a:path>
                <a:path w="581025" h="242570">
                  <a:moveTo>
                    <a:pt x="362356" y="100634"/>
                  </a:moveTo>
                  <a:lnTo>
                    <a:pt x="209448" y="100634"/>
                  </a:lnTo>
                  <a:lnTo>
                    <a:pt x="209448" y="139395"/>
                  </a:lnTo>
                  <a:lnTo>
                    <a:pt x="362356" y="139395"/>
                  </a:lnTo>
                  <a:lnTo>
                    <a:pt x="362356" y="100634"/>
                  </a:lnTo>
                  <a:close/>
                </a:path>
                <a:path w="581025" h="242570">
                  <a:moveTo>
                    <a:pt x="382625" y="0"/>
                  </a:moveTo>
                  <a:lnTo>
                    <a:pt x="189179" y="0"/>
                  </a:lnTo>
                  <a:lnTo>
                    <a:pt x="189179" y="39116"/>
                  </a:lnTo>
                  <a:lnTo>
                    <a:pt x="382625" y="38760"/>
                  </a:lnTo>
                  <a:lnTo>
                    <a:pt x="382625" y="0"/>
                  </a:lnTo>
                  <a:close/>
                </a:path>
                <a:path w="581025" h="242570">
                  <a:moveTo>
                    <a:pt x="385483" y="203403"/>
                  </a:moveTo>
                  <a:lnTo>
                    <a:pt x="186347" y="203403"/>
                  </a:lnTo>
                  <a:lnTo>
                    <a:pt x="186347" y="242519"/>
                  </a:lnTo>
                  <a:lnTo>
                    <a:pt x="385483" y="242519"/>
                  </a:lnTo>
                  <a:lnTo>
                    <a:pt x="385483" y="203403"/>
                  </a:lnTo>
                  <a:close/>
                </a:path>
                <a:path w="581025" h="242570">
                  <a:moveTo>
                    <a:pt x="580694" y="205740"/>
                  </a:moveTo>
                  <a:lnTo>
                    <a:pt x="473646" y="205740"/>
                  </a:lnTo>
                  <a:lnTo>
                    <a:pt x="473646" y="137160"/>
                  </a:lnTo>
                  <a:lnTo>
                    <a:pt x="573570" y="137160"/>
                  </a:lnTo>
                  <a:lnTo>
                    <a:pt x="573570" y="101600"/>
                  </a:lnTo>
                  <a:lnTo>
                    <a:pt x="473646" y="101600"/>
                  </a:lnTo>
                  <a:lnTo>
                    <a:pt x="473646" y="36830"/>
                  </a:lnTo>
                  <a:lnTo>
                    <a:pt x="577494" y="36830"/>
                  </a:lnTo>
                  <a:lnTo>
                    <a:pt x="577494" y="0"/>
                  </a:lnTo>
                  <a:lnTo>
                    <a:pt x="426720" y="0"/>
                  </a:lnTo>
                  <a:lnTo>
                    <a:pt x="426720" y="36830"/>
                  </a:lnTo>
                  <a:lnTo>
                    <a:pt x="426720" y="101600"/>
                  </a:lnTo>
                  <a:lnTo>
                    <a:pt x="426720" y="137160"/>
                  </a:lnTo>
                  <a:lnTo>
                    <a:pt x="426720" y="205740"/>
                  </a:lnTo>
                  <a:lnTo>
                    <a:pt x="426720" y="242570"/>
                  </a:lnTo>
                  <a:lnTo>
                    <a:pt x="580694" y="242570"/>
                  </a:lnTo>
                  <a:lnTo>
                    <a:pt x="580694" y="2057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620062" y="362792"/>
              <a:ext cx="248208" cy="245719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910226" y="365988"/>
              <a:ext cx="236474" cy="242519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759002" y="694161"/>
              <a:ext cx="114134" cy="103936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892496" y="694161"/>
              <a:ext cx="65989" cy="103936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985011" y="694156"/>
              <a:ext cx="20320" cy="104139"/>
            </a:xfrm>
            <a:custGeom>
              <a:avLst/>
              <a:gdLst/>
              <a:ahLst/>
              <a:cxnLst/>
              <a:rect l="l" t="t" r="r" b="b"/>
              <a:pathLst>
                <a:path w="20319" h="104140">
                  <a:moveTo>
                    <a:pt x="20116" y="0"/>
                  </a:moveTo>
                  <a:lnTo>
                    <a:pt x="0" y="0"/>
                  </a:lnTo>
                  <a:lnTo>
                    <a:pt x="0" y="103936"/>
                  </a:lnTo>
                  <a:lnTo>
                    <a:pt x="20116" y="103936"/>
                  </a:lnTo>
                  <a:lnTo>
                    <a:pt x="20116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2" name="object 22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1035297" y="694161"/>
              <a:ext cx="104241" cy="103936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1169862" y="694161"/>
              <a:ext cx="65989" cy="10393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1262373" y="694163"/>
              <a:ext cx="73152" cy="103936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1358684" y="694156"/>
              <a:ext cx="20320" cy="104139"/>
            </a:xfrm>
            <a:custGeom>
              <a:avLst/>
              <a:gdLst/>
              <a:ahLst/>
              <a:cxnLst/>
              <a:rect l="l" t="t" r="r" b="b"/>
              <a:pathLst>
                <a:path w="20319" h="104140">
                  <a:moveTo>
                    <a:pt x="20116" y="0"/>
                  </a:moveTo>
                  <a:lnTo>
                    <a:pt x="0" y="0"/>
                  </a:lnTo>
                  <a:lnTo>
                    <a:pt x="0" y="103936"/>
                  </a:lnTo>
                  <a:lnTo>
                    <a:pt x="20116" y="103936"/>
                  </a:lnTo>
                  <a:lnTo>
                    <a:pt x="20116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408987" y="694161"/>
              <a:ext cx="101345" cy="103936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1535915" y="692791"/>
              <a:ext cx="113398" cy="106680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725810" y="694161"/>
              <a:ext cx="65989" cy="103936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1823199" y="737285"/>
              <a:ext cx="66040" cy="17145"/>
            </a:xfrm>
            <a:custGeom>
              <a:avLst/>
              <a:gdLst/>
              <a:ahLst/>
              <a:cxnLst/>
              <a:rect l="l" t="t" r="r" b="b"/>
              <a:pathLst>
                <a:path w="66039" h="17145">
                  <a:moveTo>
                    <a:pt x="65531" y="0"/>
                  </a:moveTo>
                  <a:lnTo>
                    <a:pt x="0" y="0"/>
                  </a:lnTo>
                  <a:lnTo>
                    <a:pt x="0" y="16611"/>
                  </a:lnTo>
                  <a:lnTo>
                    <a:pt x="65531" y="16611"/>
                  </a:lnTo>
                  <a:lnTo>
                    <a:pt x="65531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1813293" y="693703"/>
              <a:ext cx="331765" cy="104402"/>
            </a:xfrm>
            <a:prstGeom prst="rect">
              <a:avLst/>
            </a:prstGeom>
          </p:spPr>
        </p:pic>
        <p:sp>
          <p:nvSpPr>
            <p:cNvPr id="31" name="object 31"/>
            <p:cNvSpPr/>
            <p:nvPr/>
          </p:nvSpPr>
          <p:spPr>
            <a:xfrm>
              <a:off x="2175395" y="694169"/>
              <a:ext cx="95250" cy="104139"/>
            </a:xfrm>
            <a:custGeom>
              <a:avLst/>
              <a:gdLst/>
              <a:ahLst/>
              <a:cxnLst/>
              <a:rect l="l" t="t" r="r" b="b"/>
              <a:pathLst>
                <a:path w="95250" h="104140">
                  <a:moveTo>
                    <a:pt x="94945" y="0"/>
                  </a:moveTo>
                  <a:lnTo>
                    <a:pt x="74828" y="0"/>
                  </a:lnTo>
                  <a:lnTo>
                    <a:pt x="74828" y="43180"/>
                  </a:lnTo>
                  <a:lnTo>
                    <a:pt x="20116" y="43180"/>
                  </a:lnTo>
                  <a:lnTo>
                    <a:pt x="20116" y="0"/>
                  </a:lnTo>
                  <a:lnTo>
                    <a:pt x="0" y="0"/>
                  </a:lnTo>
                  <a:lnTo>
                    <a:pt x="0" y="43180"/>
                  </a:lnTo>
                  <a:lnTo>
                    <a:pt x="0" y="59690"/>
                  </a:lnTo>
                  <a:lnTo>
                    <a:pt x="0" y="104140"/>
                  </a:lnTo>
                  <a:lnTo>
                    <a:pt x="20116" y="104140"/>
                  </a:lnTo>
                  <a:lnTo>
                    <a:pt x="20116" y="59690"/>
                  </a:lnTo>
                  <a:lnTo>
                    <a:pt x="74828" y="59690"/>
                  </a:lnTo>
                  <a:lnTo>
                    <a:pt x="74828" y="104140"/>
                  </a:lnTo>
                  <a:lnTo>
                    <a:pt x="94945" y="104140"/>
                  </a:lnTo>
                  <a:lnTo>
                    <a:pt x="94945" y="59690"/>
                  </a:lnTo>
                  <a:lnTo>
                    <a:pt x="94945" y="43180"/>
                  </a:lnTo>
                  <a:lnTo>
                    <a:pt x="94945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2" name="object 32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300517" y="694161"/>
              <a:ext cx="101345" cy="103936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2427457" y="692791"/>
              <a:ext cx="113385" cy="106680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2611551" y="692790"/>
              <a:ext cx="335126" cy="106681"/>
            </a:xfrm>
            <a:prstGeom prst="rect">
              <a:avLst/>
            </a:prstGeom>
          </p:spPr>
        </p:pic>
        <p:sp>
          <p:nvSpPr>
            <p:cNvPr id="35" name="object 35"/>
            <p:cNvSpPr/>
            <p:nvPr/>
          </p:nvSpPr>
          <p:spPr>
            <a:xfrm>
              <a:off x="2967850" y="753897"/>
              <a:ext cx="41275" cy="18415"/>
            </a:xfrm>
            <a:custGeom>
              <a:avLst/>
              <a:gdLst/>
              <a:ahLst/>
              <a:cxnLst/>
              <a:rect l="l" t="t" r="r" b="b"/>
              <a:pathLst>
                <a:path w="41275" h="18415">
                  <a:moveTo>
                    <a:pt x="40843" y="0"/>
                  </a:moveTo>
                  <a:lnTo>
                    <a:pt x="0" y="0"/>
                  </a:lnTo>
                  <a:lnTo>
                    <a:pt x="0" y="17830"/>
                  </a:lnTo>
                  <a:lnTo>
                    <a:pt x="40843" y="17830"/>
                  </a:lnTo>
                  <a:lnTo>
                    <a:pt x="40843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36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3030193" y="692790"/>
              <a:ext cx="246734" cy="106681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3300086" y="692789"/>
              <a:ext cx="59055" cy="106680"/>
            </a:xfrm>
            <a:custGeom>
              <a:avLst/>
              <a:gdLst/>
              <a:ahLst/>
              <a:cxnLst/>
              <a:rect l="l" t="t" r="r" b="b"/>
              <a:pathLst>
                <a:path w="59054" h="106679">
                  <a:moveTo>
                    <a:pt x="34798" y="0"/>
                  </a:moveTo>
                  <a:lnTo>
                    <a:pt x="21678" y="0"/>
                  </a:lnTo>
                  <a:lnTo>
                    <a:pt x="18084" y="355"/>
                  </a:lnTo>
                  <a:lnTo>
                    <a:pt x="10553" y="1778"/>
                  </a:lnTo>
                  <a:lnTo>
                    <a:pt x="6654" y="3098"/>
                  </a:lnTo>
                  <a:lnTo>
                    <a:pt x="2578" y="5029"/>
                  </a:lnTo>
                  <a:lnTo>
                    <a:pt x="2578" y="21183"/>
                  </a:lnTo>
                  <a:lnTo>
                    <a:pt x="5842" y="19253"/>
                  </a:lnTo>
                  <a:lnTo>
                    <a:pt x="8991" y="17805"/>
                  </a:lnTo>
                  <a:lnTo>
                    <a:pt x="15087" y="15875"/>
                  </a:lnTo>
                  <a:lnTo>
                    <a:pt x="18237" y="15392"/>
                  </a:lnTo>
                  <a:lnTo>
                    <a:pt x="26670" y="15392"/>
                  </a:lnTo>
                  <a:lnTo>
                    <a:pt x="30708" y="16789"/>
                  </a:lnTo>
                  <a:lnTo>
                    <a:pt x="36499" y="22377"/>
                  </a:lnTo>
                  <a:lnTo>
                    <a:pt x="37947" y="25755"/>
                  </a:lnTo>
                  <a:lnTo>
                    <a:pt x="37947" y="34290"/>
                  </a:lnTo>
                  <a:lnTo>
                    <a:pt x="36322" y="37871"/>
                  </a:lnTo>
                  <a:lnTo>
                    <a:pt x="29819" y="43053"/>
                  </a:lnTo>
                  <a:lnTo>
                    <a:pt x="24688" y="44348"/>
                  </a:lnTo>
                  <a:lnTo>
                    <a:pt x="17678" y="44348"/>
                  </a:lnTo>
                  <a:lnTo>
                    <a:pt x="17678" y="59131"/>
                  </a:lnTo>
                  <a:lnTo>
                    <a:pt x="24485" y="59131"/>
                  </a:lnTo>
                  <a:lnTo>
                    <a:pt x="29743" y="60452"/>
                  </a:lnTo>
                  <a:lnTo>
                    <a:pt x="37160" y="65735"/>
                  </a:lnTo>
                  <a:lnTo>
                    <a:pt x="39014" y="69748"/>
                  </a:lnTo>
                  <a:lnTo>
                    <a:pt x="39014" y="80010"/>
                  </a:lnTo>
                  <a:lnTo>
                    <a:pt x="37528" y="83718"/>
                  </a:lnTo>
                  <a:lnTo>
                    <a:pt x="31648" y="88798"/>
                  </a:lnTo>
                  <a:lnTo>
                    <a:pt x="27736" y="90068"/>
                  </a:lnTo>
                  <a:lnTo>
                    <a:pt x="18986" y="90068"/>
                  </a:lnTo>
                  <a:lnTo>
                    <a:pt x="15138" y="89357"/>
                  </a:lnTo>
                  <a:lnTo>
                    <a:pt x="7404" y="86512"/>
                  </a:lnTo>
                  <a:lnTo>
                    <a:pt x="3644" y="84480"/>
                  </a:lnTo>
                  <a:lnTo>
                    <a:pt x="0" y="81838"/>
                  </a:lnTo>
                  <a:lnTo>
                    <a:pt x="0" y="100279"/>
                  </a:lnTo>
                  <a:lnTo>
                    <a:pt x="3759" y="102311"/>
                  </a:lnTo>
                  <a:lnTo>
                    <a:pt x="7747" y="103886"/>
                  </a:lnTo>
                  <a:lnTo>
                    <a:pt x="16179" y="106121"/>
                  </a:lnTo>
                  <a:lnTo>
                    <a:pt x="20574" y="106680"/>
                  </a:lnTo>
                  <a:lnTo>
                    <a:pt x="25146" y="106680"/>
                  </a:lnTo>
                  <a:lnTo>
                    <a:pt x="58826" y="84734"/>
                  </a:lnTo>
                  <a:lnTo>
                    <a:pt x="58826" y="69799"/>
                  </a:lnTo>
                  <a:lnTo>
                    <a:pt x="57556" y="64693"/>
                  </a:lnTo>
                  <a:lnTo>
                    <a:pt x="52476" y="55854"/>
                  </a:lnTo>
                  <a:lnTo>
                    <a:pt x="48653" y="52628"/>
                  </a:lnTo>
                  <a:lnTo>
                    <a:pt x="43586" y="50596"/>
                  </a:lnTo>
                  <a:lnTo>
                    <a:pt x="47853" y="48260"/>
                  </a:lnTo>
                  <a:lnTo>
                    <a:pt x="51181" y="45186"/>
                  </a:lnTo>
                  <a:lnTo>
                    <a:pt x="55956" y="37566"/>
                  </a:lnTo>
                  <a:lnTo>
                    <a:pt x="57150" y="33070"/>
                  </a:lnTo>
                  <a:lnTo>
                    <a:pt x="57150" y="19151"/>
                  </a:lnTo>
                  <a:lnTo>
                    <a:pt x="54229" y="12319"/>
                  </a:lnTo>
                  <a:lnTo>
                    <a:pt x="42545" y="2463"/>
                  </a:lnTo>
                  <a:lnTo>
                    <a:pt x="34798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6110481" y="336346"/>
              <a:ext cx="712883" cy="71285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764630" y="927739"/>
              <a:ext cx="4101020" cy="10667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773055" y="10092726"/>
              <a:ext cx="469299" cy="80009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1279498" y="10092733"/>
              <a:ext cx="245063" cy="78981"/>
            </a:xfrm>
            <a:prstGeom prst="rect">
              <a:avLst/>
            </a:prstGeom>
          </p:spPr>
        </p:pic>
        <p:sp>
          <p:nvSpPr>
            <p:cNvPr id="42" name="object 42"/>
            <p:cNvSpPr/>
            <p:nvPr/>
          </p:nvSpPr>
          <p:spPr>
            <a:xfrm>
              <a:off x="1570507" y="10092728"/>
              <a:ext cx="631190" cy="80010"/>
            </a:xfrm>
            <a:custGeom>
              <a:avLst/>
              <a:gdLst/>
              <a:ahLst/>
              <a:cxnLst/>
              <a:rect l="l" t="t" r="r" b="b"/>
              <a:pathLst>
                <a:path w="631189" h="80009">
                  <a:moveTo>
                    <a:pt x="85026" y="39890"/>
                  </a:moveTo>
                  <a:lnTo>
                    <a:pt x="69519" y="8648"/>
                  </a:lnTo>
                  <a:lnTo>
                    <a:pt x="69519" y="48247"/>
                  </a:lnTo>
                  <a:lnTo>
                    <a:pt x="67068" y="54495"/>
                  </a:lnTo>
                  <a:lnTo>
                    <a:pt x="56934" y="64020"/>
                  </a:lnTo>
                  <a:lnTo>
                    <a:pt x="50330" y="66408"/>
                  </a:lnTo>
                  <a:lnTo>
                    <a:pt x="34620" y="66408"/>
                  </a:lnTo>
                  <a:lnTo>
                    <a:pt x="28282" y="63919"/>
                  </a:lnTo>
                  <a:lnTo>
                    <a:pt x="17995" y="53924"/>
                  </a:lnTo>
                  <a:lnTo>
                    <a:pt x="15430" y="47663"/>
                  </a:lnTo>
                  <a:lnTo>
                    <a:pt x="15544" y="32054"/>
                  </a:lnTo>
                  <a:lnTo>
                    <a:pt x="17894" y="25984"/>
                  </a:lnTo>
                  <a:lnTo>
                    <a:pt x="27800" y="16078"/>
                  </a:lnTo>
                  <a:lnTo>
                    <a:pt x="34404" y="13601"/>
                  </a:lnTo>
                  <a:lnTo>
                    <a:pt x="50622" y="13601"/>
                  </a:lnTo>
                  <a:lnTo>
                    <a:pt x="57124" y="16154"/>
                  </a:lnTo>
                  <a:lnTo>
                    <a:pt x="67106" y="26377"/>
                  </a:lnTo>
                  <a:lnTo>
                    <a:pt x="69507" y="32346"/>
                  </a:lnTo>
                  <a:lnTo>
                    <a:pt x="69519" y="48247"/>
                  </a:lnTo>
                  <a:lnTo>
                    <a:pt x="69519" y="8648"/>
                  </a:lnTo>
                  <a:lnTo>
                    <a:pt x="66624" y="6400"/>
                  </a:lnTo>
                  <a:lnTo>
                    <a:pt x="59397" y="2844"/>
                  </a:lnTo>
                  <a:lnTo>
                    <a:pt x="51358" y="711"/>
                  </a:lnTo>
                  <a:lnTo>
                    <a:pt x="42506" y="0"/>
                  </a:lnTo>
                  <a:lnTo>
                    <a:pt x="33286" y="736"/>
                  </a:lnTo>
                  <a:lnTo>
                    <a:pt x="2882" y="24612"/>
                  </a:lnTo>
                  <a:lnTo>
                    <a:pt x="0" y="40132"/>
                  </a:lnTo>
                  <a:lnTo>
                    <a:pt x="736" y="48247"/>
                  </a:lnTo>
                  <a:lnTo>
                    <a:pt x="33223" y="79298"/>
                  </a:lnTo>
                  <a:lnTo>
                    <a:pt x="42049" y="80010"/>
                  </a:lnTo>
                  <a:lnTo>
                    <a:pt x="51244" y="79298"/>
                  </a:lnTo>
                  <a:lnTo>
                    <a:pt x="59499" y="77127"/>
                  </a:lnTo>
                  <a:lnTo>
                    <a:pt x="66814" y="73520"/>
                  </a:lnTo>
                  <a:lnTo>
                    <a:pt x="73202" y="68465"/>
                  </a:lnTo>
                  <a:lnTo>
                    <a:pt x="74942" y="66408"/>
                  </a:lnTo>
                  <a:lnTo>
                    <a:pt x="78371" y="62357"/>
                  </a:lnTo>
                  <a:lnTo>
                    <a:pt x="82067" y="55562"/>
                  </a:lnTo>
                  <a:lnTo>
                    <a:pt x="84239" y="48247"/>
                  </a:lnTo>
                  <a:lnTo>
                    <a:pt x="84328" y="47663"/>
                  </a:lnTo>
                  <a:lnTo>
                    <a:pt x="85026" y="39890"/>
                  </a:lnTo>
                  <a:close/>
                </a:path>
                <a:path w="631189" h="80009">
                  <a:moveTo>
                    <a:pt x="176695" y="1041"/>
                  </a:moveTo>
                  <a:lnTo>
                    <a:pt x="162864" y="1041"/>
                  </a:lnTo>
                  <a:lnTo>
                    <a:pt x="137718" y="32118"/>
                  </a:lnTo>
                  <a:lnTo>
                    <a:pt x="112458" y="1041"/>
                  </a:lnTo>
                  <a:lnTo>
                    <a:pt x="98513" y="1041"/>
                  </a:lnTo>
                  <a:lnTo>
                    <a:pt x="98513" y="78994"/>
                  </a:lnTo>
                  <a:lnTo>
                    <a:pt x="113372" y="78994"/>
                  </a:lnTo>
                  <a:lnTo>
                    <a:pt x="113372" y="23329"/>
                  </a:lnTo>
                  <a:lnTo>
                    <a:pt x="136575" y="52120"/>
                  </a:lnTo>
                  <a:lnTo>
                    <a:pt x="138645" y="52120"/>
                  </a:lnTo>
                  <a:lnTo>
                    <a:pt x="161607" y="23329"/>
                  </a:lnTo>
                  <a:lnTo>
                    <a:pt x="161607" y="78994"/>
                  </a:lnTo>
                  <a:lnTo>
                    <a:pt x="176695" y="78994"/>
                  </a:lnTo>
                  <a:lnTo>
                    <a:pt x="176695" y="1041"/>
                  </a:lnTo>
                  <a:close/>
                </a:path>
                <a:path w="631189" h="80009">
                  <a:moveTo>
                    <a:pt x="208826" y="1028"/>
                  </a:moveTo>
                  <a:lnTo>
                    <a:pt x="193738" y="1028"/>
                  </a:lnTo>
                  <a:lnTo>
                    <a:pt x="193738" y="78981"/>
                  </a:lnTo>
                  <a:lnTo>
                    <a:pt x="208826" y="78981"/>
                  </a:lnTo>
                  <a:lnTo>
                    <a:pt x="208826" y="1028"/>
                  </a:lnTo>
                  <a:close/>
                </a:path>
                <a:path w="631189" h="80009">
                  <a:moveTo>
                    <a:pt x="295795" y="78981"/>
                  </a:moveTo>
                  <a:lnTo>
                    <a:pt x="261620" y="342"/>
                  </a:lnTo>
                  <a:lnTo>
                    <a:pt x="251777" y="342"/>
                  </a:lnTo>
                  <a:lnTo>
                    <a:pt x="217271" y="78981"/>
                  </a:lnTo>
                  <a:lnTo>
                    <a:pt x="232702" y="78981"/>
                  </a:lnTo>
                  <a:lnTo>
                    <a:pt x="256705" y="23202"/>
                  </a:lnTo>
                  <a:lnTo>
                    <a:pt x="280593" y="78981"/>
                  </a:lnTo>
                  <a:lnTo>
                    <a:pt x="295795" y="78981"/>
                  </a:lnTo>
                  <a:close/>
                </a:path>
                <a:path w="631189" h="80009">
                  <a:moveTo>
                    <a:pt x="375462" y="1041"/>
                  </a:moveTo>
                  <a:lnTo>
                    <a:pt x="360375" y="1041"/>
                  </a:lnTo>
                  <a:lnTo>
                    <a:pt x="360375" y="33147"/>
                  </a:lnTo>
                  <a:lnTo>
                    <a:pt x="319341" y="33147"/>
                  </a:lnTo>
                  <a:lnTo>
                    <a:pt x="319341" y="1041"/>
                  </a:lnTo>
                  <a:lnTo>
                    <a:pt x="304266" y="1041"/>
                  </a:lnTo>
                  <a:lnTo>
                    <a:pt x="304266" y="78994"/>
                  </a:lnTo>
                  <a:lnTo>
                    <a:pt x="319341" y="78994"/>
                  </a:lnTo>
                  <a:lnTo>
                    <a:pt x="319341" y="46189"/>
                  </a:lnTo>
                  <a:lnTo>
                    <a:pt x="360375" y="46189"/>
                  </a:lnTo>
                  <a:lnTo>
                    <a:pt x="360375" y="78994"/>
                  </a:lnTo>
                  <a:lnTo>
                    <a:pt x="375462" y="78994"/>
                  </a:lnTo>
                  <a:lnTo>
                    <a:pt x="375462" y="1041"/>
                  </a:lnTo>
                  <a:close/>
                </a:path>
                <a:path w="631189" h="80009">
                  <a:moveTo>
                    <a:pt x="455815" y="1041"/>
                  </a:moveTo>
                  <a:lnTo>
                    <a:pt x="385864" y="1041"/>
                  </a:lnTo>
                  <a:lnTo>
                    <a:pt x="385864" y="13843"/>
                  </a:lnTo>
                  <a:lnTo>
                    <a:pt x="413194" y="13843"/>
                  </a:lnTo>
                  <a:lnTo>
                    <a:pt x="413194" y="78994"/>
                  </a:lnTo>
                  <a:lnTo>
                    <a:pt x="428269" y="78994"/>
                  </a:lnTo>
                  <a:lnTo>
                    <a:pt x="428269" y="13843"/>
                  </a:lnTo>
                  <a:lnTo>
                    <a:pt x="455815" y="13843"/>
                  </a:lnTo>
                  <a:lnTo>
                    <a:pt x="455815" y="1041"/>
                  </a:lnTo>
                  <a:close/>
                </a:path>
                <a:path w="631189" h="80009">
                  <a:moveTo>
                    <a:pt x="541426" y="34074"/>
                  </a:moveTo>
                  <a:lnTo>
                    <a:pt x="517740" y="2425"/>
                  </a:lnTo>
                  <a:lnTo>
                    <a:pt x="501548" y="12"/>
                  </a:lnTo>
                  <a:lnTo>
                    <a:pt x="493052" y="609"/>
                  </a:lnTo>
                  <a:lnTo>
                    <a:pt x="462330" y="26873"/>
                  </a:lnTo>
                  <a:lnTo>
                    <a:pt x="461645" y="34074"/>
                  </a:lnTo>
                  <a:lnTo>
                    <a:pt x="461645" y="41389"/>
                  </a:lnTo>
                  <a:lnTo>
                    <a:pt x="463130" y="47523"/>
                  </a:lnTo>
                  <a:lnTo>
                    <a:pt x="469074" y="57416"/>
                  </a:lnTo>
                  <a:lnTo>
                    <a:pt x="473646" y="62153"/>
                  </a:lnTo>
                  <a:lnTo>
                    <a:pt x="479831" y="66649"/>
                  </a:lnTo>
                  <a:lnTo>
                    <a:pt x="462788" y="66649"/>
                  </a:lnTo>
                  <a:lnTo>
                    <a:pt x="462788" y="78994"/>
                  </a:lnTo>
                  <a:lnTo>
                    <a:pt x="494690" y="78994"/>
                  </a:lnTo>
                  <a:lnTo>
                    <a:pt x="494690" y="66878"/>
                  </a:lnTo>
                  <a:lnTo>
                    <a:pt x="488124" y="62458"/>
                  </a:lnTo>
                  <a:lnTo>
                    <a:pt x="483539" y="57696"/>
                  </a:lnTo>
                  <a:lnTo>
                    <a:pt x="478282" y="47485"/>
                  </a:lnTo>
                  <a:lnTo>
                    <a:pt x="476961" y="41922"/>
                  </a:lnTo>
                  <a:lnTo>
                    <a:pt x="476961" y="29337"/>
                  </a:lnTo>
                  <a:lnTo>
                    <a:pt x="479158" y="23939"/>
                  </a:lnTo>
                  <a:lnTo>
                    <a:pt x="487921" y="15405"/>
                  </a:lnTo>
                  <a:lnTo>
                    <a:pt x="493839" y="13271"/>
                  </a:lnTo>
                  <a:lnTo>
                    <a:pt x="509016" y="13271"/>
                  </a:lnTo>
                  <a:lnTo>
                    <a:pt x="515061" y="15341"/>
                  </a:lnTo>
                  <a:lnTo>
                    <a:pt x="523900" y="23647"/>
                  </a:lnTo>
                  <a:lnTo>
                    <a:pt x="526110" y="29197"/>
                  </a:lnTo>
                  <a:lnTo>
                    <a:pt x="526110" y="43065"/>
                  </a:lnTo>
                  <a:lnTo>
                    <a:pt x="524586" y="48945"/>
                  </a:lnTo>
                  <a:lnTo>
                    <a:pt x="518502" y="58623"/>
                  </a:lnTo>
                  <a:lnTo>
                    <a:pt x="514032" y="62992"/>
                  </a:lnTo>
                  <a:lnTo>
                    <a:pt x="508165" y="66878"/>
                  </a:lnTo>
                  <a:lnTo>
                    <a:pt x="508165" y="78994"/>
                  </a:lnTo>
                  <a:lnTo>
                    <a:pt x="540296" y="78994"/>
                  </a:lnTo>
                  <a:lnTo>
                    <a:pt x="540296" y="66649"/>
                  </a:lnTo>
                  <a:lnTo>
                    <a:pt x="523138" y="66649"/>
                  </a:lnTo>
                  <a:lnTo>
                    <a:pt x="529463" y="62153"/>
                  </a:lnTo>
                  <a:lnTo>
                    <a:pt x="534098" y="57416"/>
                  </a:lnTo>
                  <a:lnTo>
                    <a:pt x="539965" y="47523"/>
                  </a:lnTo>
                  <a:lnTo>
                    <a:pt x="541426" y="41389"/>
                  </a:lnTo>
                  <a:lnTo>
                    <a:pt x="541426" y="34074"/>
                  </a:lnTo>
                  <a:close/>
                </a:path>
                <a:path w="631189" h="80009">
                  <a:moveTo>
                    <a:pt x="630936" y="1041"/>
                  </a:moveTo>
                  <a:lnTo>
                    <a:pt x="616191" y="1041"/>
                  </a:lnTo>
                  <a:lnTo>
                    <a:pt x="616191" y="56019"/>
                  </a:lnTo>
                  <a:lnTo>
                    <a:pt x="567842" y="1041"/>
                  </a:lnTo>
                  <a:lnTo>
                    <a:pt x="554913" y="1041"/>
                  </a:lnTo>
                  <a:lnTo>
                    <a:pt x="554913" y="78994"/>
                  </a:lnTo>
                  <a:lnTo>
                    <a:pt x="569671" y="78994"/>
                  </a:lnTo>
                  <a:lnTo>
                    <a:pt x="569671" y="24358"/>
                  </a:lnTo>
                  <a:lnTo>
                    <a:pt x="617677" y="78994"/>
                  </a:lnTo>
                  <a:lnTo>
                    <a:pt x="630936" y="78994"/>
                  </a:lnTo>
                  <a:lnTo>
                    <a:pt x="630936" y="1041"/>
                  </a:lnTo>
                  <a:close/>
                </a:path>
              </a:pathLst>
            </a:custGeom>
            <a:solidFill>
              <a:srgbClr val="FAA7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3" name="object 43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2250820" y="10093418"/>
              <a:ext cx="316581" cy="7966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768424" y="10262355"/>
              <a:ext cx="5240482" cy="196578"/>
            </a:xfrm>
            <a:prstGeom prst="rect">
              <a:avLst/>
            </a:prstGeom>
          </p:spPr>
        </p:pic>
        <p:sp>
          <p:nvSpPr>
            <p:cNvPr id="45" name="object 45"/>
            <p:cNvSpPr/>
            <p:nvPr/>
          </p:nvSpPr>
          <p:spPr>
            <a:xfrm>
              <a:off x="749846" y="1842884"/>
              <a:ext cx="2543175" cy="421640"/>
            </a:xfrm>
            <a:custGeom>
              <a:avLst/>
              <a:gdLst/>
              <a:ahLst/>
              <a:cxnLst/>
              <a:rect l="l" t="t" r="r" b="b"/>
              <a:pathLst>
                <a:path w="2543175" h="421639">
                  <a:moveTo>
                    <a:pt x="2542743" y="0"/>
                  </a:moveTo>
                  <a:lnTo>
                    <a:pt x="0" y="0"/>
                  </a:lnTo>
                  <a:lnTo>
                    <a:pt x="0" y="421347"/>
                  </a:lnTo>
                  <a:lnTo>
                    <a:pt x="2542743" y="421347"/>
                  </a:lnTo>
                  <a:lnTo>
                    <a:pt x="2542743" y="0"/>
                  </a:lnTo>
                  <a:close/>
                </a:path>
              </a:pathLst>
            </a:custGeom>
            <a:solidFill>
              <a:srgbClr val="FAA72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6" name="object 46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796632" y="1981145"/>
              <a:ext cx="225050" cy="173483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1053176" y="1981400"/>
              <a:ext cx="183121" cy="173227"/>
            </a:xfrm>
            <a:prstGeom prst="rect">
              <a:avLst/>
            </a:prstGeom>
          </p:spPr>
        </p:pic>
        <p:pic>
          <p:nvPicPr>
            <p:cNvPr id="48" name="object 48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1265509" y="1979116"/>
              <a:ext cx="172224" cy="177800"/>
            </a:xfrm>
            <a:prstGeom prst="rect">
              <a:avLst/>
            </a:prstGeom>
          </p:spPr>
        </p:pic>
        <p:pic>
          <p:nvPicPr>
            <p:cNvPr id="49" name="object 49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1461343" y="1981145"/>
              <a:ext cx="273312" cy="173483"/>
            </a:xfrm>
            <a:prstGeom prst="rect">
              <a:avLst/>
            </a:prstGeom>
          </p:spPr>
        </p:pic>
        <p:pic>
          <p:nvPicPr>
            <p:cNvPr id="50" name="object 50"/>
            <p:cNvPicPr/>
            <p:nvPr/>
          </p:nvPicPr>
          <p:blipFill>
            <a:blip r:embed="rId32" cstate="print"/>
            <a:stretch>
              <a:fillRect/>
            </a:stretch>
          </p:blipFill>
          <p:spPr>
            <a:xfrm>
              <a:off x="1765895" y="1981404"/>
              <a:ext cx="134353" cy="173228"/>
            </a:xfrm>
            <a:prstGeom prst="rect">
              <a:avLst/>
            </a:prstGeom>
          </p:spPr>
        </p:pic>
        <p:sp>
          <p:nvSpPr>
            <p:cNvPr id="51" name="object 51"/>
            <p:cNvSpPr/>
            <p:nvPr/>
          </p:nvSpPr>
          <p:spPr>
            <a:xfrm>
              <a:off x="1925407" y="1981400"/>
              <a:ext cx="62230" cy="173355"/>
            </a:xfrm>
            <a:custGeom>
              <a:avLst/>
              <a:gdLst/>
              <a:ahLst/>
              <a:cxnLst/>
              <a:rect l="l" t="t" r="r" b="b"/>
              <a:pathLst>
                <a:path w="62230" h="173355">
                  <a:moveTo>
                    <a:pt x="62230" y="0"/>
                  </a:moveTo>
                  <a:lnTo>
                    <a:pt x="25146" y="0"/>
                  </a:lnTo>
                  <a:lnTo>
                    <a:pt x="0" y="173228"/>
                  </a:lnTo>
                  <a:lnTo>
                    <a:pt x="36830" y="173228"/>
                  </a:lnTo>
                  <a:lnTo>
                    <a:pt x="62230" y="0"/>
                  </a:lnTo>
                  <a:close/>
                </a:path>
              </a:pathLst>
            </a:custGeom>
            <a:solidFill>
              <a:srgbClr val="2345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2" name="object 52"/>
            <p:cNvPicPr/>
            <p:nvPr/>
          </p:nvPicPr>
          <p:blipFill>
            <a:blip r:embed="rId33" cstate="print"/>
            <a:stretch>
              <a:fillRect/>
            </a:stretch>
          </p:blipFill>
          <p:spPr>
            <a:xfrm>
              <a:off x="2013036" y="1979116"/>
              <a:ext cx="334766" cy="177800"/>
            </a:xfrm>
            <a:prstGeom prst="rect">
              <a:avLst/>
            </a:prstGeom>
          </p:spPr>
        </p:pic>
        <p:pic>
          <p:nvPicPr>
            <p:cNvPr id="53" name="object 53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452187" y="1979114"/>
              <a:ext cx="118376" cy="175513"/>
            </a:xfrm>
            <a:prstGeom prst="rect">
              <a:avLst/>
            </a:prstGeom>
          </p:spPr>
        </p:pic>
        <p:pic>
          <p:nvPicPr>
            <p:cNvPr id="54" name="object 54"/>
            <p:cNvPicPr/>
            <p:nvPr/>
          </p:nvPicPr>
          <p:blipFill>
            <a:blip r:embed="rId35" cstate="print"/>
            <a:stretch>
              <a:fillRect/>
            </a:stretch>
          </p:blipFill>
          <p:spPr>
            <a:xfrm>
              <a:off x="2613979" y="1979114"/>
              <a:ext cx="127266" cy="177800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34" cstate="print"/>
            <a:stretch>
              <a:fillRect/>
            </a:stretch>
          </p:blipFill>
          <p:spPr>
            <a:xfrm>
              <a:off x="2764094" y="1979114"/>
              <a:ext cx="118376" cy="175513"/>
            </a:xfrm>
            <a:prstGeom prst="rect">
              <a:avLst/>
            </a:prstGeom>
          </p:spPr>
        </p:pic>
        <p:pic>
          <p:nvPicPr>
            <p:cNvPr id="56" name="object 56"/>
            <p:cNvPicPr/>
            <p:nvPr/>
          </p:nvPicPr>
          <p:blipFill>
            <a:blip r:embed="rId36" cstate="print"/>
            <a:stretch>
              <a:fillRect/>
            </a:stretch>
          </p:blipFill>
          <p:spPr>
            <a:xfrm>
              <a:off x="2923853" y="1979116"/>
              <a:ext cx="120395" cy="177800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752601" y="2469438"/>
              <a:ext cx="3987800" cy="239395"/>
            </a:xfrm>
            <a:custGeom>
              <a:avLst/>
              <a:gdLst/>
              <a:ahLst/>
              <a:cxnLst/>
              <a:rect l="l" t="t" r="r" b="b"/>
              <a:pathLst>
                <a:path w="3987800" h="239394">
                  <a:moveTo>
                    <a:pt x="3987431" y="0"/>
                  </a:moveTo>
                  <a:lnTo>
                    <a:pt x="0" y="0"/>
                  </a:lnTo>
                  <a:lnTo>
                    <a:pt x="0" y="239115"/>
                  </a:lnTo>
                  <a:lnTo>
                    <a:pt x="3987431" y="239115"/>
                  </a:lnTo>
                  <a:lnTo>
                    <a:pt x="3987431" y="0"/>
                  </a:lnTo>
                  <a:close/>
                </a:path>
              </a:pathLst>
            </a:custGeom>
            <a:solidFill>
              <a:srgbClr val="43536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783945" y="2530970"/>
              <a:ext cx="1108075" cy="164465"/>
            </a:xfrm>
            <a:custGeom>
              <a:avLst/>
              <a:gdLst/>
              <a:ahLst/>
              <a:cxnLst/>
              <a:rect l="l" t="t" r="r" b="b"/>
              <a:pathLst>
                <a:path w="1108075" h="164464">
                  <a:moveTo>
                    <a:pt x="96177" y="32588"/>
                  </a:moveTo>
                  <a:lnTo>
                    <a:pt x="66687" y="7810"/>
                  </a:lnTo>
                  <a:lnTo>
                    <a:pt x="53543" y="7810"/>
                  </a:lnTo>
                  <a:lnTo>
                    <a:pt x="46101" y="9283"/>
                  </a:lnTo>
                  <a:lnTo>
                    <a:pt x="32207" y="15176"/>
                  </a:lnTo>
                  <a:lnTo>
                    <a:pt x="25641" y="19100"/>
                  </a:lnTo>
                  <a:lnTo>
                    <a:pt x="19431" y="24003"/>
                  </a:lnTo>
                  <a:lnTo>
                    <a:pt x="30797" y="39433"/>
                  </a:lnTo>
                  <a:lnTo>
                    <a:pt x="35255" y="35966"/>
                  </a:lnTo>
                  <a:lnTo>
                    <a:pt x="39649" y="33197"/>
                  </a:lnTo>
                  <a:lnTo>
                    <a:pt x="48336" y="29032"/>
                  </a:lnTo>
                  <a:lnTo>
                    <a:pt x="52895" y="27990"/>
                  </a:lnTo>
                  <a:lnTo>
                    <a:pt x="62255" y="27990"/>
                  </a:lnTo>
                  <a:lnTo>
                    <a:pt x="65646" y="29222"/>
                  </a:lnTo>
                  <a:lnTo>
                    <a:pt x="69989" y="34124"/>
                  </a:lnTo>
                  <a:lnTo>
                    <a:pt x="71069" y="37211"/>
                  </a:lnTo>
                  <a:lnTo>
                    <a:pt x="71069" y="43840"/>
                  </a:lnTo>
                  <a:lnTo>
                    <a:pt x="44691" y="79286"/>
                  </a:lnTo>
                  <a:lnTo>
                    <a:pt x="3352" y="113753"/>
                  </a:lnTo>
                  <a:lnTo>
                    <a:pt x="0" y="131432"/>
                  </a:lnTo>
                  <a:lnTo>
                    <a:pt x="82410" y="131432"/>
                  </a:lnTo>
                  <a:lnTo>
                    <a:pt x="86601" y="110502"/>
                  </a:lnTo>
                  <a:lnTo>
                    <a:pt x="36182" y="110502"/>
                  </a:lnTo>
                  <a:lnTo>
                    <a:pt x="64617" y="87769"/>
                  </a:lnTo>
                  <a:lnTo>
                    <a:pt x="90944" y="58877"/>
                  </a:lnTo>
                  <a:lnTo>
                    <a:pt x="96177" y="41757"/>
                  </a:lnTo>
                  <a:lnTo>
                    <a:pt x="96177" y="32588"/>
                  </a:lnTo>
                  <a:close/>
                </a:path>
                <a:path w="1108075" h="164464">
                  <a:moveTo>
                    <a:pt x="206794" y="42951"/>
                  </a:moveTo>
                  <a:lnTo>
                    <a:pt x="205879" y="36690"/>
                  </a:lnTo>
                  <a:lnTo>
                    <a:pt x="202361" y="26327"/>
                  </a:lnTo>
                  <a:lnTo>
                    <a:pt x="202285" y="26085"/>
                  </a:lnTo>
                  <a:lnTo>
                    <a:pt x="199771" y="21691"/>
                  </a:lnTo>
                  <a:lnTo>
                    <a:pt x="193319" y="14681"/>
                  </a:lnTo>
                  <a:lnTo>
                    <a:pt x="189420" y="12077"/>
                  </a:lnTo>
                  <a:lnTo>
                    <a:pt x="183349" y="9817"/>
                  </a:lnTo>
                  <a:lnTo>
                    <a:pt x="183349" y="43446"/>
                  </a:lnTo>
                  <a:lnTo>
                    <a:pt x="182600" y="43929"/>
                  </a:lnTo>
                  <a:lnTo>
                    <a:pt x="182600" y="65481"/>
                  </a:lnTo>
                  <a:lnTo>
                    <a:pt x="181991" y="69519"/>
                  </a:lnTo>
                  <a:lnTo>
                    <a:pt x="167398" y="105168"/>
                  </a:lnTo>
                  <a:lnTo>
                    <a:pt x="151599" y="115062"/>
                  </a:lnTo>
                  <a:lnTo>
                    <a:pt x="143535" y="115062"/>
                  </a:lnTo>
                  <a:lnTo>
                    <a:pt x="139687" y="113665"/>
                  </a:lnTo>
                  <a:lnTo>
                    <a:pt x="133985" y="108089"/>
                  </a:lnTo>
                  <a:lnTo>
                    <a:pt x="132156" y="103784"/>
                  </a:lnTo>
                  <a:lnTo>
                    <a:pt x="131343" y="97955"/>
                  </a:lnTo>
                  <a:lnTo>
                    <a:pt x="166293" y="75806"/>
                  </a:lnTo>
                  <a:lnTo>
                    <a:pt x="182600" y="65481"/>
                  </a:lnTo>
                  <a:lnTo>
                    <a:pt x="182600" y="43929"/>
                  </a:lnTo>
                  <a:lnTo>
                    <a:pt x="132181" y="75806"/>
                  </a:lnTo>
                  <a:lnTo>
                    <a:pt x="132994" y="69862"/>
                  </a:lnTo>
                  <a:lnTo>
                    <a:pt x="134327" y="63931"/>
                  </a:lnTo>
                  <a:lnTo>
                    <a:pt x="157213" y="27787"/>
                  </a:lnTo>
                  <a:lnTo>
                    <a:pt x="161569" y="26327"/>
                  </a:lnTo>
                  <a:lnTo>
                    <a:pt x="171246" y="26327"/>
                  </a:lnTo>
                  <a:lnTo>
                    <a:pt x="175094" y="27736"/>
                  </a:lnTo>
                  <a:lnTo>
                    <a:pt x="180797" y="33388"/>
                  </a:lnTo>
                  <a:lnTo>
                    <a:pt x="182600" y="37680"/>
                  </a:lnTo>
                  <a:lnTo>
                    <a:pt x="183349" y="43446"/>
                  </a:lnTo>
                  <a:lnTo>
                    <a:pt x="183349" y="9817"/>
                  </a:lnTo>
                  <a:lnTo>
                    <a:pt x="180327" y="8674"/>
                  </a:lnTo>
                  <a:lnTo>
                    <a:pt x="175310" y="7810"/>
                  </a:lnTo>
                  <a:lnTo>
                    <a:pt x="161861" y="7810"/>
                  </a:lnTo>
                  <a:lnTo>
                    <a:pt x="127876" y="27241"/>
                  </a:lnTo>
                  <a:lnTo>
                    <a:pt x="111379" y="62306"/>
                  </a:lnTo>
                  <a:lnTo>
                    <a:pt x="107911" y="98450"/>
                  </a:lnTo>
                  <a:lnTo>
                    <a:pt x="108813" y="104698"/>
                  </a:lnTo>
                  <a:lnTo>
                    <a:pt x="139407" y="133578"/>
                  </a:lnTo>
                  <a:lnTo>
                    <a:pt x="152920" y="133578"/>
                  </a:lnTo>
                  <a:lnTo>
                    <a:pt x="160007" y="132207"/>
                  </a:lnTo>
                  <a:lnTo>
                    <a:pt x="172351" y="126758"/>
                  </a:lnTo>
                  <a:lnTo>
                    <a:pt x="177736" y="123151"/>
                  </a:lnTo>
                  <a:lnTo>
                    <a:pt x="185978" y="115062"/>
                  </a:lnTo>
                  <a:lnTo>
                    <a:pt x="186905" y="114160"/>
                  </a:lnTo>
                  <a:lnTo>
                    <a:pt x="190754" y="109004"/>
                  </a:lnTo>
                  <a:lnTo>
                    <a:pt x="196951" y="97409"/>
                  </a:lnTo>
                  <a:lnTo>
                    <a:pt x="199478" y="91414"/>
                  </a:lnTo>
                  <a:lnTo>
                    <a:pt x="201383" y="85204"/>
                  </a:lnTo>
                  <a:lnTo>
                    <a:pt x="203314" y="79006"/>
                  </a:lnTo>
                  <a:lnTo>
                    <a:pt x="204685" y="72872"/>
                  </a:lnTo>
                  <a:lnTo>
                    <a:pt x="205701" y="65481"/>
                  </a:lnTo>
                  <a:lnTo>
                    <a:pt x="206362" y="60718"/>
                  </a:lnTo>
                  <a:lnTo>
                    <a:pt x="206794" y="55168"/>
                  </a:lnTo>
                  <a:lnTo>
                    <a:pt x="206794" y="42951"/>
                  </a:lnTo>
                  <a:close/>
                </a:path>
                <a:path w="1108075" h="164464">
                  <a:moveTo>
                    <a:pt x="305650" y="32588"/>
                  </a:moveTo>
                  <a:lnTo>
                    <a:pt x="276161" y="7810"/>
                  </a:lnTo>
                  <a:lnTo>
                    <a:pt x="263017" y="7810"/>
                  </a:lnTo>
                  <a:lnTo>
                    <a:pt x="255574" y="9283"/>
                  </a:lnTo>
                  <a:lnTo>
                    <a:pt x="241681" y="15176"/>
                  </a:lnTo>
                  <a:lnTo>
                    <a:pt x="235115" y="19100"/>
                  </a:lnTo>
                  <a:lnTo>
                    <a:pt x="228904" y="24003"/>
                  </a:lnTo>
                  <a:lnTo>
                    <a:pt x="240271" y="39433"/>
                  </a:lnTo>
                  <a:lnTo>
                    <a:pt x="244729" y="35966"/>
                  </a:lnTo>
                  <a:lnTo>
                    <a:pt x="249123" y="33197"/>
                  </a:lnTo>
                  <a:lnTo>
                    <a:pt x="257810" y="29032"/>
                  </a:lnTo>
                  <a:lnTo>
                    <a:pt x="262369" y="27990"/>
                  </a:lnTo>
                  <a:lnTo>
                    <a:pt x="271729" y="27990"/>
                  </a:lnTo>
                  <a:lnTo>
                    <a:pt x="275120" y="29222"/>
                  </a:lnTo>
                  <a:lnTo>
                    <a:pt x="279463" y="34124"/>
                  </a:lnTo>
                  <a:lnTo>
                    <a:pt x="280543" y="37211"/>
                  </a:lnTo>
                  <a:lnTo>
                    <a:pt x="280543" y="43840"/>
                  </a:lnTo>
                  <a:lnTo>
                    <a:pt x="254165" y="79286"/>
                  </a:lnTo>
                  <a:lnTo>
                    <a:pt x="212826" y="113753"/>
                  </a:lnTo>
                  <a:lnTo>
                    <a:pt x="209473" y="131432"/>
                  </a:lnTo>
                  <a:lnTo>
                    <a:pt x="291884" y="131432"/>
                  </a:lnTo>
                  <a:lnTo>
                    <a:pt x="296075" y="110502"/>
                  </a:lnTo>
                  <a:lnTo>
                    <a:pt x="245656" y="110502"/>
                  </a:lnTo>
                  <a:lnTo>
                    <a:pt x="274091" y="87769"/>
                  </a:lnTo>
                  <a:lnTo>
                    <a:pt x="300418" y="58877"/>
                  </a:lnTo>
                  <a:lnTo>
                    <a:pt x="305650" y="41757"/>
                  </a:lnTo>
                  <a:lnTo>
                    <a:pt x="305650" y="32588"/>
                  </a:lnTo>
                  <a:close/>
                </a:path>
                <a:path w="1108075" h="164464">
                  <a:moveTo>
                    <a:pt x="409460" y="30200"/>
                  </a:moveTo>
                  <a:lnTo>
                    <a:pt x="378891" y="7823"/>
                  </a:lnTo>
                  <a:lnTo>
                    <a:pt x="367411" y="7823"/>
                  </a:lnTo>
                  <a:lnTo>
                    <a:pt x="362013" y="8216"/>
                  </a:lnTo>
                  <a:lnTo>
                    <a:pt x="351510" y="9829"/>
                  </a:lnTo>
                  <a:lnTo>
                    <a:pt x="345960" y="11137"/>
                  </a:lnTo>
                  <a:lnTo>
                    <a:pt x="340067" y="12941"/>
                  </a:lnTo>
                  <a:lnTo>
                    <a:pt x="340067" y="31635"/>
                  </a:lnTo>
                  <a:lnTo>
                    <a:pt x="350202" y="28905"/>
                  </a:lnTo>
                  <a:lnTo>
                    <a:pt x="359130" y="27292"/>
                  </a:lnTo>
                  <a:lnTo>
                    <a:pt x="363791" y="26885"/>
                  </a:lnTo>
                  <a:lnTo>
                    <a:pt x="371983" y="26885"/>
                  </a:lnTo>
                  <a:lnTo>
                    <a:pt x="385279" y="36372"/>
                  </a:lnTo>
                  <a:lnTo>
                    <a:pt x="385279" y="41338"/>
                  </a:lnTo>
                  <a:lnTo>
                    <a:pt x="359041" y="60007"/>
                  </a:lnTo>
                  <a:lnTo>
                    <a:pt x="344068" y="60007"/>
                  </a:lnTo>
                  <a:lnTo>
                    <a:pt x="340436" y="77304"/>
                  </a:lnTo>
                  <a:lnTo>
                    <a:pt x="359727" y="77304"/>
                  </a:lnTo>
                  <a:lnTo>
                    <a:pt x="363956" y="77698"/>
                  </a:lnTo>
                  <a:lnTo>
                    <a:pt x="380441" y="89458"/>
                  </a:lnTo>
                  <a:lnTo>
                    <a:pt x="380441" y="94602"/>
                  </a:lnTo>
                  <a:lnTo>
                    <a:pt x="352221" y="114236"/>
                  </a:lnTo>
                  <a:lnTo>
                    <a:pt x="336156" y="114020"/>
                  </a:lnTo>
                  <a:lnTo>
                    <a:pt x="326859" y="113144"/>
                  </a:lnTo>
                  <a:lnTo>
                    <a:pt x="318947" y="111810"/>
                  </a:lnTo>
                  <a:lnTo>
                    <a:pt x="315137" y="131445"/>
                  </a:lnTo>
                  <a:lnTo>
                    <a:pt x="323240" y="132448"/>
                  </a:lnTo>
                  <a:lnTo>
                    <a:pt x="351066" y="133299"/>
                  </a:lnTo>
                  <a:lnTo>
                    <a:pt x="358787" y="132588"/>
                  </a:lnTo>
                  <a:lnTo>
                    <a:pt x="396367" y="114439"/>
                  </a:lnTo>
                  <a:lnTo>
                    <a:pt x="404622" y="92557"/>
                  </a:lnTo>
                  <a:lnTo>
                    <a:pt x="404622" y="89954"/>
                  </a:lnTo>
                  <a:lnTo>
                    <a:pt x="404622" y="84124"/>
                  </a:lnTo>
                  <a:lnTo>
                    <a:pt x="402818" y="79209"/>
                  </a:lnTo>
                  <a:lnTo>
                    <a:pt x="395630" y="71208"/>
                  </a:lnTo>
                  <a:lnTo>
                    <a:pt x="390588" y="68681"/>
                  </a:lnTo>
                  <a:lnTo>
                    <a:pt x="384060" y="67627"/>
                  </a:lnTo>
                  <a:lnTo>
                    <a:pt x="388353" y="66268"/>
                  </a:lnTo>
                  <a:lnTo>
                    <a:pt x="409460" y="37706"/>
                  </a:lnTo>
                  <a:lnTo>
                    <a:pt x="409460" y="30200"/>
                  </a:lnTo>
                  <a:close/>
                </a:path>
                <a:path w="1108075" h="164464">
                  <a:moveTo>
                    <a:pt x="527519" y="0"/>
                  </a:moveTo>
                  <a:lnTo>
                    <a:pt x="504253" y="0"/>
                  </a:lnTo>
                  <a:lnTo>
                    <a:pt x="408825" y="151434"/>
                  </a:lnTo>
                  <a:lnTo>
                    <a:pt x="432066" y="151434"/>
                  </a:lnTo>
                  <a:lnTo>
                    <a:pt x="527519" y="0"/>
                  </a:lnTo>
                  <a:close/>
                </a:path>
                <a:path w="1108075" h="164464">
                  <a:moveTo>
                    <a:pt x="625741" y="42951"/>
                  </a:moveTo>
                  <a:lnTo>
                    <a:pt x="624827" y="36690"/>
                  </a:lnTo>
                  <a:lnTo>
                    <a:pt x="621309" y="26327"/>
                  </a:lnTo>
                  <a:lnTo>
                    <a:pt x="621233" y="26085"/>
                  </a:lnTo>
                  <a:lnTo>
                    <a:pt x="618718" y="21691"/>
                  </a:lnTo>
                  <a:lnTo>
                    <a:pt x="612267" y="14681"/>
                  </a:lnTo>
                  <a:lnTo>
                    <a:pt x="608368" y="12077"/>
                  </a:lnTo>
                  <a:lnTo>
                    <a:pt x="602297" y="9817"/>
                  </a:lnTo>
                  <a:lnTo>
                    <a:pt x="602297" y="43446"/>
                  </a:lnTo>
                  <a:lnTo>
                    <a:pt x="601548" y="43929"/>
                  </a:lnTo>
                  <a:lnTo>
                    <a:pt x="601548" y="65481"/>
                  </a:lnTo>
                  <a:lnTo>
                    <a:pt x="600938" y="69519"/>
                  </a:lnTo>
                  <a:lnTo>
                    <a:pt x="586346" y="105168"/>
                  </a:lnTo>
                  <a:lnTo>
                    <a:pt x="570547" y="115062"/>
                  </a:lnTo>
                  <a:lnTo>
                    <a:pt x="562483" y="115062"/>
                  </a:lnTo>
                  <a:lnTo>
                    <a:pt x="558634" y="113665"/>
                  </a:lnTo>
                  <a:lnTo>
                    <a:pt x="552932" y="108089"/>
                  </a:lnTo>
                  <a:lnTo>
                    <a:pt x="551103" y="103784"/>
                  </a:lnTo>
                  <a:lnTo>
                    <a:pt x="550291" y="97955"/>
                  </a:lnTo>
                  <a:lnTo>
                    <a:pt x="585254" y="75806"/>
                  </a:lnTo>
                  <a:lnTo>
                    <a:pt x="601548" y="65481"/>
                  </a:lnTo>
                  <a:lnTo>
                    <a:pt x="601548" y="43929"/>
                  </a:lnTo>
                  <a:lnTo>
                    <a:pt x="551129" y="75806"/>
                  </a:lnTo>
                  <a:lnTo>
                    <a:pt x="551942" y="69862"/>
                  </a:lnTo>
                  <a:lnTo>
                    <a:pt x="568413" y="33616"/>
                  </a:lnTo>
                  <a:lnTo>
                    <a:pt x="580517" y="26327"/>
                  </a:lnTo>
                  <a:lnTo>
                    <a:pt x="590194" y="26327"/>
                  </a:lnTo>
                  <a:lnTo>
                    <a:pt x="594042" y="27736"/>
                  </a:lnTo>
                  <a:lnTo>
                    <a:pt x="599744" y="33388"/>
                  </a:lnTo>
                  <a:lnTo>
                    <a:pt x="601548" y="37680"/>
                  </a:lnTo>
                  <a:lnTo>
                    <a:pt x="602297" y="43446"/>
                  </a:lnTo>
                  <a:lnTo>
                    <a:pt x="602297" y="9817"/>
                  </a:lnTo>
                  <a:lnTo>
                    <a:pt x="599274" y="8674"/>
                  </a:lnTo>
                  <a:lnTo>
                    <a:pt x="594258" y="7810"/>
                  </a:lnTo>
                  <a:lnTo>
                    <a:pt x="580809" y="7810"/>
                  </a:lnTo>
                  <a:lnTo>
                    <a:pt x="546823" y="27241"/>
                  </a:lnTo>
                  <a:lnTo>
                    <a:pt x="530326" y="62306"/>
                  </a:lnTo>
                  <a:lnTo>
                    <a:pt x="526859" y="98450"/>
                  </a:lnTo>
                  <a:lnTo>
                    <a:pt x="527761" y="104698"/>
                  </a:lnTo>
                  <a:lnTo>
                    <a:pt x="558355" y="133578"/>
                  </a:lnTo>
                  <a:lnTo>
                    <a:pt x="571868" y="133578"/>
                  </a:lnTo>
                  <a:lnTo>
                    <a:pt x="578954" y="132207"/>
                  </a:lnTo>
                  <a:lnTo>
                    <a:pt x="591299" y="126758"/>
                  </a:lnTo>
                  <a:lnTo>
                    <a:pt x="596684" y="123151"/>
                  </a:lnTo>
                  <a:lnTo>
                    <a:pt x="604926" y="115062"/>
                  </a:lnTo>
                  <a:lnTo>
                    <a:pt x="605853" y="114160"/>
                  </a:lnTo>
                  <a:lnTo>
                    <a:pt x="609701" y="109004"/>
                  </a:lnTo>
                  <a:lnTo>
                    <a:pt x="615899" y="97409"/>
                  </a:lnTo>
                  <a:lnTo>
                    <a:pt x="618426" y="91414"/>
                  </a:lnTo>
                  <a:lnTo>
                    <a:pt x="620331" y="85204"/>
                  </a:lnTo>
                  <a:lnTo>
                    <a:pt x="622261" y="79006"/>
                  </a:lnTo>
                  <a:lnTo>
                    <a:pt x="623633" y="72872"/>
                  </a:lnTo>
                  <a:lnTo>
                    <a:pt x="624649" y="65481"/>
                  </a:lnTo>
                  <a:lnTo>
                    <a:pt x="625309" y="60718"/>
                  </a:lnTo>
                  <a:lnTo>
                    <a:pt x="625741" y="55168"/>
                  </a:lnTo>
                  <a:lnTo>
                    <a:pt x="625741" y="42951"/>
                  </a:lnTo>
                  <a:close/>
                </a:path>
                <a:path w="1108075" h="164464">
                  <a:moveTo>
                    <a:pt x="715492" y="111252"/>
                  </a:moveTo>
                  <a:lnTo>
                    <a:pt x="688797" y="111252"/>
                  </a:lnTo>
                  <a:lnTo>
                    <a:pt x="709168" y="9118"/>
                  </a:lnTo>
                  <a:lnTo>
                    <a:pt x="688987" y="9118"/>
                  </a:lnTo>
                  <a:lnTo>
                    <a:pt x="646290" y="29489"/>
                  </a:lnTo>
                  <a:lnTo>
                    <a:pt x="651040" y="47993"/>
                  </a:lnTo>
                  <a:lnTo>
                    <a:pt x="681177" y="33108"/>
                  </a:lnTo>
                  <a:lnTo>
                    <a:pt x="665556" y="111252"/>
                  </a:lnTo>
                  <a:lnTo>
                    <a:pt x="634466" y="111252"/>
                  </a:lnTo>
                  <a:lnTo>
                    <a:pt x="630478" y="131432"/>
                  </a:lnTo>
                  <a:lnTo>
                    <a:pt x="711492" y="131432"/>
                  </a:lnTo>
                  <a:lnTo>
                    <a:pt x="715492" y="111252"/>
                  </a:lnTo>
                  <a:close/>
                </a:path>
                <a:path w="1108075" h="164464">
                  <a:moveTo>
                    <a:pt x="841717" y="0"/>
                  </a:moveTo>
                  <a:lnTo>
                    <a:pt x="818476" y="0"/>
                  </a:lnTo>
                  <a:lnTo>
                    <a:pt x="723023" y="151434"/>
                  </a:lnTo>
                  <a:lnTo>
                    <a:pt x="746290" y="151434"/>
                  </a:lnTo>
                  <a:lnTo>
                    <a:pt x="841717" y="0"/>
                  </a:lnTo>
                  <a:close/>
                </a:path>
                <a:path w="1108075" h="164464">
                  <a:moveTo>
                    <a:pt x="924966" y="111252"/>
                  </a:moveTo>
                  <a:lnTo>
                    <a:pt x="898271" y="111252"/>
                  </a:lnTo>
                  <a:lnTo>
                    <a:pt x="918641" y="9118"/>
                  </a:lnTo>
                  <a:lnTo>
                    <a:pt x="898461" y="9118"/>
                  </a:lnTo>
                  <a:lnTo>
                    <a:pt x="855764" y="29489"/>
                  </a:lnTo>
                  <a:lnTo>
                    <a:pt x="860513" y="47993"/>
                  </a:lnTo>
                  <a:lnTo>
                    <a:pt x="890651" y="33108"/>
                  </a:lnTo>
                  <a:lnTo>
                    <a:pt x="875030" y="111252"/>
                  </a:lnTo>
                  <a:lnTo>
                    <a:pt x="843940" y="111252"/>
                  </a:lnTo>
                  <a:lnTo>
                    <a:pt x="839952" y="131432"/>
                  </a:lnTo>
                  <a:lnTo>
                    <a:pt x="920965" y="131432"/>
                  </a:lnTo>
                  <a:lnTo>
                    <a:pt x="924966" y="111252"/>
                  </a:lnTo>
                  <a:close/>
                </a:path>
                <a:path w="1108075" h="164464">
                  <a:moveTo>
                    <a:pt x="1038821" y="32588"/>
                  </a:moveTo>
                  <a:lnTo>
                    <a:pt x="1009345" y="7810"/>
                  </a:lnTo>
                  <a:lnTo>
                    <a:pt x="996200" y="7810"/>
                  </a:lnTo>
                  <a:lnTo>
                    <a:pt x="988758" y="9283"/>
                  </a:lnTo>
                  <a:lnTo>
                    <a:pt x="974864" y="15176"/>
                  </a:lnTo>
                  <a:lnTo>
                    <a:pt x="968298" y="19100"/>
                  </a:lnTo>
                  <a:lnTo>
                    <a:pt x="962088" y="24003"/>
                  </a:lnTo>
                  <a:lnTo>
                    <a:pt x="973429" y="39433"/>
                  </a:lnTo>
                  <a:lnTo>
                    <a:pt x="977887" y="35966"/>
                  </a:lnTo>
                  <a:lnTo>
                    <a:pt x="982306" y="33197"/>
                  </a:lnTo>
                  <a:lnTo>
                    <a:pt x="990993" y="29032"/>
                  </a:lnTo>
                  <a:lnTo>
                    <a:pt x="995540" y="27990"/>
                  </a:lnTo>
                  <a:lnTo>
                    <a:pt x="1004900" y="27990"/>
                  </a:lnTo>
                  <a:lnTo>
                    <a:pt x="1008278" y="29222"/>
                  </a:lnTo>
                  <a:lnTo>
                    <a:pt x="1012621" y="34124"/>
                  </a:lnTo>
                  <a:lnTo>
                    <a:pt x="1013714" y="37211"/>
                  </a:lnTo>
                  <a:lnTo>
                    <a:pt x="1013714" y="43840"/>
                  </a:lnTo>
                  <a:lnTo>
                    <a:pt x="987323" y="79286"/>
                  </a:lnTo>
                  <a:lnTo>
                    <a:pt x="945997" y="113753"/>
                  </a:lnTo>
                  <a:lnTo>
                    <a:pt x="942644" y="131432"/>
                  </a:lnTo>
                  <a:lnTo>
                    <a:pt x="1025055" y="131432"/>
                  </a:lnTo>
                  <a:lnTo>
                    <a:pt x="1029233" y="110502"/>
                  </a:lnTo>
                  <a:lnTo>
                    <a:pt x="978839" y="110502"/>
                  </a:lnTo>
                  <a:lnTo>
                    <a:pt x="1007262" y="87769"/>
                  </a:lnTo>
                  <a:lnTo>
                    <a:pt x="1033602" y="58877"/>
                  </a:lnTo>
                  <a:lnTo>
                    <a:pt x="1038821" y="41757"/>
                  </a:lnTo>
                  <a:lnTo>
                    <a:pt x="1038821" y="32588"/>
                  </a:lnTo>
                  <a:close/>
                </a:path>
                <a:path w="1108075" h="164464">
                  <a:moveTo>
                    <a:pt x="1107935" y="113398"/>
                  </a:moveTo>
                  <a:lnTo>
                    <a:pt x="1094105" y="96735"/>
                  </a:lnTo>
                  <a:lnTo>
                    <a:pt x="1088847" y="96735"/>
                  </a:lnTo>
                  <a:lnTo>
                    <a:pt x="1074547" y="111531"/>
                  </a:lnTo>
                  <a:lnTo>
                    <a:pt x="1074547" y="116179"/>
                  </a:lnTo>
                  <a:lnTo>
                    <a:pt x="1074877" y="118097"/>
                  </a:lnTo>
                  <a:lnTo>
                    <a:pt x="1076236" y="121259"/>
                  </a:lnTo>
                  <a:lnTo>
                    <a:pt x="1080706" y="129133"/>
                  </a:lnTo>
                  <a:lnTo>
                    <a:pt x="1081049" y="130568"/>
                  </a:lnTo>
                  <a:lnTo>
                    <a:pt x="1081049" y="134353"/>
                  </a:lnTo>
                  <a:lnTo>
                    <a:pt x="1080325" y="136474"/>
                  </a:lnTo>
                  <a:lnTo>
                    <a:pt x="1054760" y="149517"/>
                  </a:lnTo>
                  <a:lnTo>
                    <a:pt x="1049985" y="149390"/>
                  </a:lnTo>
                  <a:lnTo>
                    <a:pt x="1049985" y="164185"/>
                  </a:lnTo>
                  <a:lnTo>
                    <a:pt x="1057859" y="164185"/>
                  </a:lnTo>
                  <a:lnTo>
                    <a:pt x="1065314" y="163042"/>
                  </a:lnTo>
                  <a:lnTo>
                    <a:pt x="1100251" y="141884"/>
                  </a:lnTo>
                  <a:lnTo>
                    <a:pt x="1107935" y="123494"/>
                  </a:lnTo>
                  <a:lnTo>
                    <a:pt x="1107935" y="11339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9" name="object 59"/>
            <p:cNvPicPr/>
            <p:nvPr/>
          </p:nvPicPr>
          <p:blipFill>
            <a:blip r:embed="rId37" cstate="print"/>
            <a:stretch>
              <a:fillRect/>
            </a:stretch>
          </p:blipFill>
          <p:spPr>
            <a:xfrm>
              <a:off x="2042853" y="2540087"/>
              <a:ext cx="85013" cy="122313"/>
            </a:xfrm>
            <a:prstGeom prst="rect">
              <a:avLst/>
            </a:prstGeom>
          </p:spPr>
        </p:pic>
        <p:pic>
          <p:nvPicPr>
            <p:cNvPr id="60" name="object 60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147590" y="2540087"/>
              <a:ext cx="85013" cy="122313"/>
            </a:xfrm>
            <a:prstGeom prst="rect">
              <a:avLst/>
            </a:prstGeom>
          </p:spPr>
        </p:pic>
        <p:sp>
          <p:nvSpPr>
            <p:cNvPr id="61" name="object 61"/>
            <p:cNvSpPr/>
            <p:nvPr/>
          </p:nvSpPr>
          <p:spPr>
            <a:xfrm>
              <a:off x="2276703" y="2566964"/>
              <a:ext cx="46990" cy="97790"/>
            </a:xfrm>
            <a:custGeom>
              <a:avLst/>
              <a:gdLst/>
              <a:ahLst/>
              <a:cxnLst/>
              <a:rect l="l" t="t" r="r" b="b"/>
              <a:pathLst>
                <a:path w="46989" h="97789">
                  <a:moveTo>
                    <a:pt x="32804" y="0"/>
                  </a:moveTo>
                  <a:lnTo>
                    <a:pt x="28143" y="0"/>
                  </a:lnTo>
                  <a:lnTo>
                    <a:pt x="25920" y="431"/>
                  </a:lnTo>
                  <a:lnTo>
                    <a:pt x="13017" y="15011"/>
                  </a:lnTo>
                  <a:lnTo>
                    <a:pt x="13017" y="19659"/>
                  </a:lnTo>
                  <a:lnTo>
                    <a:pt x="26847" y="33489"/>
                  </a:lnTo>
                  <a:lnTo>
                    <a:pt x="31495" y="33489"/>
                  </a:lnTo>
                  <a:lnTo>
                    <a:pt x="45097" y="23012"/>
                  </a:lnTo>
                  <a:lnTo>
                    <a:pt x="46050" y="20891"/>
                  </a:lnTo>
                  <a:lnTo>
                    <a:pt x="46507" y="18542"/>
                  </a:lnTo>
                  <a:lnTo>
                    <a:pt x="46507" y="13893"/>
                  </a:lnTo>
                  <a:lnTo>
                    <a:pt x="34937" y="431"/>
                  </a:lnTo>
                  <a:lnTo>
                    <a:pt x="32804" y="0"/>
                  </a:lnTo>
                  <a:close/>
                </a:path>
                <a:path w="46989" h="97789">
                  <a:moveTo>
                    <a:pt x="19875" y="63995"/>
                  </a:moveTo>
                  <a:lnTo>
                    <a:pt x="15214" y="63995"/>
                  </a:lnTo>
                  <a:lnTo>
                    <a:pt x="12979" y="64427"/>
                  </a:lnTo>
                  <a:lnTo>
                    <a:pt x="0" y="79006"/>
                  </a:lnTo>
                  <a:lnTo>
                    <a:pt x="0" y="83654"/>
                  </a:lnTo>
                  <a:lnTo>
                    <a:pt x="13830" y="97574"/>
                  </a:lnTo>
                  <a:lnTo>
                    <a:pt x="18541" y="97574"/>
                  </a:lnTo>
                  <a:lnTo>
                    <a:pt x="20764" y="97142"/>
                  </a:lnTo>
                  <a:lnTo>
                    <a:pt x="24980" y="95402"/>
                  </a:lnTo>
                  <a:lnTo>
                    <a:pt x="26822" y="94183"/>
                  </a:lnTo>
                  <a:lnTo>
                    <a:pt x="28359" y="92595"/>
                  </a:lnTo>
                  <a:lnTo>
                    <a:pt x="29921" y="91020"/>
                  </a:lnTo>
                  <a:lnTo>
                    <a:pt x="31165" y="89166"/>
                  </a:lnTo>
                  <a:lnTo>
                    <a:pt x="32080" y="87020"/>
                  </a:lnTo>
                  <a:lnTo>
                    <a:pt x="33019" y="84886"/>
                  </a:lnTo>
                  <a:lnTo>
                    <a:pt x="33477" y="82537"/>
                  </a:lnTo>
                  <a:lnTo>
                    <a:pt x="33477" y="77889"/>
                  </a:lnTo>
                  <a:lnTo>
                    <a:pt x="22009" y="64427"/>
                  </a:lnTo>
                  <a:lnTo>
                    <a:pt x="19875" y="639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2" name="object 62"/>
            <p:cNvPicPr/>
            <p:nvPr/>
          </p:nvPicPr>
          <p:blipFill>
            <a:blip r:embed="rId38" cstate="print"/>
            <a:stretch>
              <a:fillRect/>
            </a:stretch>
          </p:blipFill>
          <p:spPr>
            <a:xfrm>
              <a:off x="2357066" y="2540087"/>
              <a:ext cx="85013" cy="122313"/>
            </a:xfrm>
            <a:prstGeom prst="rect">
              <a:avLst/>
            </a:prstGeom>
          </p:spPr>
        </p:pic>
        <p:pic>
          <p:nvPicPr>
            <p:cNvPr id="63" name="object 63"/>
            <p:cNvPicPr/>
            <p:nvPr/>
          </p:nvPicPr>
          <p:blipFill>
            <a:blip r:embed="rId39" cstate="print"/>
            <a:stretch>
              <a:fillRect/>
            </a:stretch>
          </p:blipFill>
          <p:spPr>
            <a:xfrm>
              <a:off x="2462176" y="2540830"/>
              <a:ext cx="96837" cy="123367"/>
            </a:xfrm>
            <a:prstGeom prst="rect">
              <a:avLst/>
            </a:prstGeom>
          </p:spPr>
        </p:pic>
        <p:sp>
          <p:nvSpPr>
            <p:cNvPr id="64" name="object 64"/>
            <p:cNvSpPr/>
            <p:nvPr/>
          </p:nvSpPr>
          <p:spPr>
            <a:xfrm>
              <a:off x="2583942" y="2601665"/>
              <a:ext cx="62230" cy="20320"/>
            </a:xfrm>
            <a:custGeom>
              <a:avLst/>
              <a:gdLst/>
              <a:ahLst/>
              <a:cxnLst/>
              <a:rect l="l" t="t" r="r" b="b"/>
              <a:pathLst>
                <a:path w="62230" h="20319">
                  <a:moveTo>
                    <a:pt x="62039" y="0"/>
                  </a:moveTo>
                  <a:lnTo>
                    <a:pt x="4178" y="0"/>
                  </a:lnTo>
                  <a:lnTo>
                    <a:pt x="0" y="20180"/>
                  </a:lnTo>
                  <a:lnTo>
                    <a:pt x="57848" y="20180"/>
                  </a:lnTo>
                  <a:lnTo>
                    <a:pt x="620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5" name="object 65"/>
            <p:cNvPicPr/>
            <p:nvPr/>
          </p:nvPicPr>
          <p:blipFill>
            <a:blip r:embed="rId40" cstate="print"/>
            <a:stretch>
              <a:fillRect/>
            </a:stretch>
          </p:blipFill>
          <p:spPr>
            <a:xfrm>
              <a:off x="2671279" y="2538779"/>
              <a:ext cx="198868" cy="123621"/>
            </a:xfrm>
            <a:prstGeom prst="rect">
              <a:avLst/>
            </a:prstGeom>
          </p:spPr>
        </p:pic>
        <p:sp>
          <p:nvSpPr>
            <p:cNvPr id="66" name="object 66"/>
            <p:cNvSpPr/>
            <p:nvPr/>
          </p:nvSpPr>
          <p:spPr>
            <a:xfrm>
              <a:off x="2905130" y="2566964"/>
              <a:ext cx="46990" cy="97790"/>
            </a:xfrm>
            <a:custGeom>
              <a:avLst/>
              <a:gdLst/>
              <a:ahLst/>
              <a:cxnLst/>
              <a:rect l="l" t="t" r="r" b="b"/>
              <a:pathLst>
                <a:path w="46989" h="97789">
                  <a:moveTo>
                    <a:pt x="32804" y="0"/>
                  </a:moveTo>
                  <a:lnTo>
                    <a:pt x="28143" y="0"/>
                  </a:lnTo>
                  <a:lnTo>
                    <a:pt x="25920" y="431"/>
                  </a:lnTo>
                  <a:lnTo>
                    <a:pt x="13017" y="15011"/>
                  </a:lnTo>
                  <a:lnTo>
                    <a:pt x="13017" y="19659"/>
                  </a:lnTo>
                  <a:lnTo>
                    <a:pt x="26847" y="33489"/>
                  </a:lnTo>
                  <a:lnTo>
                    <a:pt x="31495" y="33489"/>
                  </a:lnTo>
                  <a:lnTo>
                    <a:pt x="45097" y="23012"/>
                  </a:lnTo>
                  <a:lnTo>
                    <a:pt x="46050" y="20891"/>
                  </a:lnTo>
                  <a:lnTo>
                    <a:pt x="46507" y="18542"/>
                  </a:lnTo>
                  <a:lnTo>
                    <a:pt x="46507" y="13893"/>
                  </a:lnTo>
                  <a:lnTo>
                    <a:pt x="34937" y="431"/>
                  </a:lnTo>
                  <a:lnTo>
                    <a:pt x="32804" y="0"/>
                  </a:lnTo>
                  <a:close/>
                </a:path>
                <a:path w="46989" h="97789">
                  <a:moveTo>
                    <a:pt x="19875" y="63995"/>
                  </a:moveTo>
                  <a:lnTo>
                    <a:pt x="15214" y="63995"/>
                  </a:lnTo>
                  <a:lnTo>
                    <a:pt x="12979" y="64427"/>
                  </a:lnTo>
                  <a:lnTo>
                    <a:pt x="0" y="79006"/>
                  </a:lnTo>
                  <a:lnTo>
                    <a:pt x="0" y="83654"/>
                  </a:lnTo>
                  <a:lnTo>
                    <a:pt x="13830" y="97574"/>
                  </a:lnTo>
                  <a:lnTo>
                    <a:pt x="18541" y="97574"/>
                  </a:lnTo>
                  <a:lnTo>
                    <a:pt x="20764" y="97142"/>
                  </a:lnTo>
                  <a:lnTo>
                    <a:pt x="24980" y="95402"/>
                  </a:lnTo>
                  <a:lnTo>
                    <a:pt x="26822" y="94183"/>
                  </a:lnTo>
                  <a:lnTo>
                    <a:pt x="28359" y="92595"/>
                  </a:lnTo>
                  <a:lnTo>
                    <a:pt x="29921" y="91020"/>
                  </a:lnTo>
                  <a:lnTo>
                    <a:pt x="31165" y="89166"/>
                  </a:lnTo>
                  <a:lnTo>
                    <a:pt x="32080" y="87020"/>
                  </a:lnTo>
                  <a:lnTo>
                    <a:pt x="33019" y="84886"/>
                  </a:lnTo>
                  <a:lnTo>
                    <a:pt x="33477" y="82537"/>
                  </a:lnTo>
                  <a:lnTo>
                    <a:pt x="33477" y="77889"/>
                  </a:lnTo>
                  <a:lnTo>
                    <a:pt x="22009" y="64427"/>
                  </a:lnTo>
                  <a:lnTo>
                    <a:pt x="19875" y="639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7" name="object 67"/>
            <p:cNvPicPr/>
            <p:nvPr/>
          </p:nvPicPr>
          <p:blipFill>
            <a:blip r:embed="rId41" cstate="print"/>
            <a:stretch>
              <a:fillRect/>
            </a:stretch>
          </p:blipFill>
          <p:spPr>
            <a:xfrm>
              <a:off x="2984375" y="2538774"/>
              <a:ext cx="205846" cy="125768"/>
            </a:xfrm>
            <a:prstGeom prst="rect">
              <a:avLst/>
            </a:prstGeom>
          </p:spPr>
        </p:pic>
        <p:pic>
          <p:nvPicPr>
            <p:cNvPr id="68" name="object 68"/>
            <p:cNvPicPr/>
            <p:nvPr/>
          </p:nvPicPr>
          <p:blipFill>
            <a:blip r:embed="rId42" cstate="print"/>
            <a:stretch>
              <a:fillRect/>
            </a:stretch>
          </p:blipFill>
          <p:spPr>
            <a:xfrm>
              <a:off x="3294224" y="2531714"/>
              <a:ext cx="101104" cy="132829"/>
            </a:xfrm>
            <a:prstGeom prst="rect">
              <a:avLst/>
            </a:prstGeom>
          </p:spPr>
        </p:pic>
        <p:pic>
          <p:nvPicPr>
            <p:cNvPr id="69" name="object 69"/>
            <p:cNvPicPr/>
            <p:nvPr/>
          </p:nvPicPr>
          <p:blipFill>
            <a:blip r:embed="rId43" cstate="print"/>
            <a:stretch>
              <a:fillRect/>
            </a:stretch>
          </p:blipFill>
          <p:spPr>
            <a:xfrm>
              <a:off x="3509181" y="2538779"/>
              <a:ext cx="198882" cy="123621"/>
            </a:xfrm>
            <a:prstGeom prst="rect">
              <a:avLst/>
            </a:prstGeom>
          </p:spPr>
        </p:pic>
        <p:sp>
          <p:nvSpPr>
            <p:cNvPr id="70" name="object 70"/>
            <p:cNvSpPr/>
            <p:nvPr/>
          </p:nvSpPr>
          <p:spPr>
            <a:xfrm>
              <a:off x="3743020" y="2566964"/>
              <a:ext cx="46990" cy="97790"/>
            </a:xfrm>
            <a:custGeom>
              <a:avLst/>
              <a:gdLst/>
              <a:ahLst/>
              <a:cxnLst/>
              <a:rect l="l" t="t" r="r" b="b"/>
              <a:pathLst>
                <a:path w="46989" h="97789">
                  <a:moveTo>
                    <a:pt x="32816" y="0"/>
                  </a:moveTo>
                  <a:lnTo>
                    <a:pt x="28143" y="0"/>
                  </a:lnTo>
                  <a:lnTo>
                    <a:pt x="25920" y="431"/>
                  </a:lnTo>
                  <a:lnTo>
                    <a:pt x="13017" y="15011"/>
                  </a:lnTo>
                  <a:lnTo>
                    <a:pt x="13017" y="19659"/>
                  </a:lnTo>
                  <a:lnTo>
                    <a:pt x="26860" y="33489"/>
                  </a:lnTo>
                  <a:lnTo>
                    <a:pt x="31495" y="33489"/>
                  </a:lnTo>
                  <a:lnTo>
                    <a:pt x="45110" y="23012"/>
                  </a:lnTo>
                  <a:lnTo>
                    <a:pt x="46062" y="20891"/>
                  </a:lnTo>
                  <a:lnTo>
                    <a:pt x="46507" y="18542"/>
                  </a:lnTo>
                  <a:lnTo>
                    <a:pt x="46507" y="13893"/>
                  </a:lnTo>
                  <a:lnTo>
                    <a:pt x="34950" y="431"/>
                  </a:lnTo>
                  <a:lnTo>
                    <a:pt x="32816" y="0"/>
                  </a:lnTo>
                  <a:close/>
                </a:path>
                <a:path w="46989" h="97789">
                  <a:moveTo>
                    <a:pt x="19888" y="63995"/>
                  </a:moveTo>
                  <a:lnTo>
                    <a:pt x="15227" y="63995"/>
                  </a:lnTo>
                  <a:lnTo>
                    <a:pt x="12992" y="64427"/>
                  </a:lnTo>
                  <a:lnTo>
                    <a:pt x="0" y="79006"/>
                  </a:lnTo>
                  <a:lnTo>
                    <a:pt x="0" y="83654"/>
                  </a:lnTo>
                  <a:lnTo>
                    <a:pt x="13842" y="97574"/>
                  </a:lnTo>
                  <a:lnTo>
                    <a:pt x="18554" y="97574"/>
                  </a:lnTo>
                  <a:lnTo>
                    <a:pt x="20777" y="97142"/>
                  </a:lnTo>
                  <a:lnTo>
                    <a:pt x="24993" y="95402"/>
                  </a:lnTo>
                  <a:lnTo>
                    <a:pt x="26835" y="94183"/>
                  </a:lnTo>
                  <a:lnTo>
                    <a:pt x="28371" y="92595"/>
                  </a:lnTo>
                  <a:lnTo>
                    <a:pt x="29933" y="91020"/>
                  </a:lnTo>
                  <a:lnTo>
                    <a:pt x="31178" y="89166"/>
                  </a:lnTo>
                  <a:lnTo>
                    <a:pt x="32092" y="87020"/>
                  </a:lnTo>
                  <a:lnTo>
                    <a:pt x="33032" y="84886"/>
                  </a:lnTo>
                  <a:lnTo>
                    <a:pt x="33477" y="82537"/>
                  </a:lnTo>
                  <a:lnTo>
                    <a:pt x="33477" y="77889"/>
                  </a:lnTo>
                  <a:lnTo>
                    <a:pt x="22021" y="64427"/>
                  </a:lnTo>
                  <a:lnTo>
                    <a:pt x="19888" y="639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1" name="object 71"/>
            <p:cNvPicPr/>
            <p:nvPr/>
          </p:nvPicPr>
          <p:blipFill>
            <a:blip r:embed="rId44" cstate="print"/>
            <a:stretch>
              <a:fillRect/>
            </a:stretch>
          </p:blipFill>
          <p:spPr>
            <a:xfrm>
              <a:off x="3817900" y="2540820"/>
              <a:ext cx="207444" cy="123377"/>
            </a:xfrm>
            <a:prstGeom prst="rect">
              <a:avLst/>
            </a:prstGeom>
          </p:spPr>
        </p:pic>
        <p:sp>
          <p:nvSpPr>
            <p:cNvPr id="72" name="object 72"/>
            <p:cNvSpPr/>
            <p:nvPr/>
          </p:nvSpPr>
          <p:spPr>
            <a:xfrm>
              <a:off x="4050271" y="2601665"/>
              <a:ext cx="62230" cy="20320"/>
            </a:xfrm>
            <a:custGeom>
              <a:avLst/>
              <a:gdLst/>
              <a:ahLst/>
              <a:cxnLst/>
              <a:rect l="l" t="t" r="r" b="b"/>
              <a:pathLst>
                <a:path w="62229" h="20319">
                  <a:moveTo>
                    <a:pt x="62039" y="0"/>
                  </a:moveTo>
                  <a:lnTo>
                    <a:pt x="4191" y="0"/>
                  </a:lnTo>
                  <a:lnTo>
                    <a:pt x="0" y="20180"/>
                  </a:lnTo>
                  <a:lnTo>
                    <a:pt x="57848" y="20180"/>
                  </a:lnTo>
                  <a:lnTo>
                    <a:pt x="6203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3" name="object 73"/>
            <p:cNvPicPr/>
            <p:nvPr/>
          </p:nvPicPr>
          <p:blipFill>
            <a:blip r:embed="rId45" cstate="print"/>
            <a:stretch>
              <a:fillRect/>
            </a:stretch>
          </p:blipFill>
          <p:spPr>
            <a:xfrm>
              <a:off x="4137609" y="2540087"/>
              <a:ext cx="200371" cy="122313"/>
            </a:xfrm>
            <a:prstGeom prst="rect">
              <a:avLst/>
            </a:prstGeom>
          </p:spPr>
        </p:pic>
        <p:sp>
          <p:nvSpPr>
            <p:cNvPr id="74" name="object 74"/>
            <p:cNvSpPr/>
            <p:nvPr/>
          </p:nvSpPr>
          <p:spPr>
            <a:xfrm>
              <a:off x="4371446" y="2566964"/>
              <a:ext cx="46990" cy="97790"/>
            </a:xfrm>
            <a:custGeom>
              <a:avLst/>
              <a:gdLst/>
              <a:ahLst/>
              <a:cxnLst/>
              <a:rect l="l" t="t" r="r" b="b"/>
              <a:pathLst>
                <a:path w="46989" h="97789">
                  <a:moveTo>
                    <a:pt x="32816" y="0"/>
                  </a:moveTo>
                  <a:lnTo>
                    <a:pt x="28143" y="0"/>
                  </a:lnTo>
                  <a:lnTo>
                    <a:pt x="25920" y="431"/>
                  </a:lnTo>
                  <a:lnTo>
                    <a:pt x="13017" y="15011"/>
                  </a:lnTo>
                  <a:lnTo>
                    <a:pt x="13017" y="19659"/>
                  </a:lnTo>
                  <a:lnTo>
                    <a:pt x="26860" y="33489"/>
                  </a:lnTo>
                  <a:lnTo>
                    <a:pt x="31495" y="33489"/>
                  </a:lnTo>
                  <a:lnTo>
                    <a:pt x="45110" y="23012"/>
                  </a:lnTo>
                  <a:lnTo>
                    <a:pt x="46062" y="20891"/>
                  </a:lnTo>
                  <a:lnTo>
                    <a:pt x="46507" y="18542"/>
                  </a:lnTo>
                  <a:lnTo>
                    <a:pt x="46507" y="13893"/>
                  </a:lnTo>
                  <a:lnTo>
                    <a:pt x="34950" y="431"/>
                  </a:lnTo>
                  <a:lnTo>
                    <a:pt x="32816" y="0"/>
                  </a:lnTo>
                  <a:close/>
                </a:path>
                <a:path w="46989" h="97789">
                  <a:moveTo>
                    <a:pt x="19888" y="63995"/>
                  </a:moveTo>
                  <a:lnTo>
                    <a:pt x="15227" y="63995"/>
                  </a:lnTo>
                  <a:lnTo>
                    <a:pt x="12992" y="64427"/>
                  </a:lnTo>
                  <a:lnTo>
                    <a:pt x="0" y="79006"/>
                  </a:lnTo>
                  <a:lnTo>
                    <a:pt x="0" y="83654"/>
                  </a:lnTo>
                  <a:lnTo>
                    <a:pt x="13842" y="97574"/>
                  </a:lnTo>
                  <a:lnTo>
                    <a:pt x="18554" y="97574"/>
                  </a:lnTo>
                  <a:lnTo>
                    <a:pt x="20777" y="97142"/>
                  </a:lnTo>
                  <a:lnTo>
                    <a:pt x="24993" y="95402"/>
                  </a:lnTo>
                  <a:lnTo>
                    <a:pt x="26835" y="94183"/>
                  </a:lnTo>
                  <a:lnTo>
                    <a:pt x="28371" y="92595"/>
                  </a:lnTo>
                  <a:lnTo>
                    <a:pt x="29933" y="91020"/>
                  </a:lnTo>
                  <a:lnTo>
                    <a:pt x="31178" y="89166"/>
                  </a:lnTo>
                  <a:lnTo>
                    <a:pt x="32092" y="87020"/>
                  </a:lnTo>
                  <a:lnTo>
                    <a:pt x="33032" y="84886"/>
                  </a:lnTo>
                  <a:lnTo>
                    <a:pt x="33477" y="82537"/>
                  </a:lnTo>
                  <a:lnTo>
                    <a:pt x="33477" y="77889"/>
                  </a:lnTo>
                  <a:lnTo>
                    <a:pt x="22021" y="64427"/>
                  </a:lnTo>
                  <a:lnTo>
                    <a:pt x="19888" y="6399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5" name="object 75"/>
            <p:cNvPicPr/>
            <p:nvPr/>
          </p:nvPicPr>
          <p:blipFill>
            <a:blip r:embed="rId46" cstate="print"/>
            <a:stretch>
              <a:fillRect/>
            </a:stretch>
          </p:blipFill>
          <p:spPr>
            <a:xfrm>
              <a:off x="4452956" y="2538774"/>
              <a:ext cx="203594" cy="125768"/>
            </a:xfrm>
            <a:prstGeom prst="rect">
              <a:avLst/>
            </a:prstGeom>
          </p:spPr>
        </p:pic>
        <p:pic>
          <p:nvPicPr>
            <p:cNvPr id="76" name="object 76"/>
            <p:cNvPicPr/>
            <p:nvPr/>
          </p:nvPicPr>
          <p:blipFill>
            <a:blip r:embed="rId47" cstate="print"/>
            <a:stretch>
              <a:fillRect/>
            </a:stretch>
          </p:blipFill>
          <p:spPr>
            <a:xfrm>
              <a:off x="771861" y="2876619"/>
              <a:ext cx="6183255" cy="550278"/>
            </a:xfrm>
            <a:prstGeom prst="rect">
              <a:avLst/>
            </a:prstGeom>
          </p:spPr>
        </p:pic>
        <p:pic>
          <p:nvPicPr>
            <p:cNvPr id="77" name="object 77"/>
            <p:cNvPicPr/>
            <p:nvPr/>
          </p:nvPicPr>
          <p:blipFill>
            <a:blip r:embed="rId48" cstate="print"/>
            <a:stretch>
              <a:fillRect/>
            </a:stretch>
          </p:blipFill>
          <p:spPr>
            <a:xfrm>
              <a:off x="750119" y="3529802"/>
              <a:ext cx="6131634" cy="1738336"/>
            </a:xfrm>
            <a:prstGeom prst="rect">
              <a:avLst/>
            </a:prstGeom>
          </p:spPr>
        </p:pic>
        <p:pic>
          <p:nvPicPr>
            <p:cNvPr id="78" name="object 78"/>
            <p:cNvPicPr/>
            <p:nvPr/>
          </p:nvPicPr>
          <p:blipFill>
            <a:blip r:embed="rId49" cstate="print"/>
            <a:stretch>
              <a:fillRect/>
            </a:stretch>
          </p:blipFill>
          <p:spPr>
            <a:xfrm>
              <a:off x="741650" y="5370959"/>
              <a:ext cx="5935813" cy="351011"/>
            </a:xfrm>
            <a:prstGeom prst="rect">
              <a:avLst/>
            </a:prstGeom>
          </p:spPr>
        </p:pic>
        <p:pic>
          <p:nvPicPr>
            <p:cNvPr id="79" name="object 79"/>
            <p:cNvPicPr/>
            <p:nvPr/>
          </p:nvPicPr>
          <p:blipFill>
            <a:blip r:embed="rId50" cstate="print"/>
            <a:stretch>
              <a:fillRect/>
            </a:stretch>
          </p:blipFill>
          <p:spPr>
            <a:xfrm>
              <a:off x="739837" y="5802550"/>
              <a:ext cx="6024234" cy="946353"/>
            </a:xfrm>
            <a:prstGeom prst="rect">
              <a:avLst/>
            </a:prstGeom>
          </p:spPr>
        </p:pic>
        <p:pic>
          <p:nvPicPr>
            <p:cNvPr id="85" name="object 85"/>
            <p:cNvPicPr/>
            <p:nvPr/>
          </p:nvPicPr>
          <p:blipFill>
            <a:blip r:embed="rId51" cstate="print"/>
            <a:stretch>
              <a:fillRect/>
            </a:stretch>
          </p:blipFill>
          <p:spPr>
            <a:xfrm>
              <a:off x="730408" y="7106978"/>
              <a:ext cx="6033344" cy="1738838"/>
            </a:xfrm>
            <a:prstGeom prst="rect">
              <a:avLst/>
            </a:prstGeom>
          </p:spPr>
        </p:pic>
      </p:grpSp>
      <p:sp>
        <p:nvSpPr>
          <p:cNvPr id="86" name="Ορθογώνιο 85">
            <a:extLst>
              <a:ext uri="{FF2B5EF4-FFF2-40B4-BE49-F238E27FC236}">
                <a16:creationId xmlns:a16="http://schemas.microsoft.com/office/drawing/2014/main" id="{19191597-F72E-83D7-9740-57170E0EE364}"/>
              </a:ext>
            </a:extLst>
          </p:cNvPr>
          <p:cNvSpPr/>
          <p:nvPr/>
        </p:nvSpPr>
        <p:spPr>
          <a:xfrm>
            <a:off x="694105" y="6706118"/>
            <a:ext cx="5801018" cy="3510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l-GR" sz="1200" b="1" dirty="0">
                <a:solidFill>
                  <a:schemeClr val="tx1"/>
                </a:solidFill>
              </a:rPr>
              <a:t>Ομιλητής</a:t>
            </a:r>
            <a:r>
              <a:rPr lang="el-GR" sz="1200" dirty="0">
                <a:solidFill>
                  <a:schemeClr val="tx1"/>
                </a:solidFill>
              </a:rPr>
              <a:t> : Ζαχαριάδης Άνθιμος, Εταίρος </a:t>
            </a:r>
            <a:r>
              <a:rPr lang="en-US" sz="1200" dirty="0" err="1">
                <a:solidFill>
                  <a:schemeClr val="tx1"/>
                </a:solidFill>
              </a:rPr>
              <a:t>Verus+</a:t>
            </a:r>
            <a:r>
              <a:rPr lang="en-US" dirty="0" err="1">
                <a:noFill/>
              </a:rPr>
              <a:t>hw</a:t>
            </a:r>
            <a:r>
              <a:rPr lang="en-US" dirty="0">
                <a:noFill/>
              </a:rPr>
              <a:t> </a:t>
            </a:r>
            <a:endParaRPr lang="el-GR" dirty="0">
              <a:noFill/>
            </a:endParaRPr>
          </a:p>
        </p:txBody>
      </p:sp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</TotalTime>
  <Words>10</Words>
  <Application>Microsoft Office PowerPoint</Application>
  <PresentationFormat>Προσαρμογή</PresentationFormat>
  <Paragraphs>2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Thodoris</dc:creator>
  <cp:lastModifiedBy>Θοδωρής Γουλιάνας</cp:lastModifiedBy>
  <cp:revision>2</cp:revision>
  <dcterms:created xsi:type="dcterms:W3CDTF">2023-01-08T19:45:35Z</dcterms:created>
  <dcterms:modified xsi:type="dcterms:W3CDTF">2023-01-08T20:00:39Z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2023-01-08T00:00:00Z</vt:filetime>
  </property>
</Properties>
</file>